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9.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42.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52.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53.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54.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55.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56.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59.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60.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61.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62.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8"/>
  </p:notesMasterIdLst>
  <p:sldIdLst>
    <p:sldId id="269" r:id="rId5"/>
    <p:sldId id="303" r:id="rId6"/>
    <p:sldId id="328" r:id="rId7"/>
    <p:sldId id="329" r:id="rId8"/>
    <p:sldId id="345" r:id="rId9"/>
    <p:sldId id="305" r:id="rId10"/>
    <p:sldId id="356" r:id="rId11"/>
    <p:sldId id="322" r:id="rId12"/>
    <p:sldId id="357" r:id="rId13"/>
    <p:sldId id="323" r:id="rId14"/>
    <p:sldId id="330" r:id="rId15"/>
    <p:sldId id="331" r:id="rId16"/>
    <p:sldId id="332" r:id="rId17"/>
    <p:sldId id="333" r:id="rId18"/>
    <p:sldId id="334" r:id="rId19"/>
    <p:sldId id="335" r:id="rId20"/>
    <p:sldId id="348" r:id="rId21"/>
    <p:sldId id="336" r:id="rId22"/>
    <p:sldId id="337" r:id="rId23"/>
    <p:sldId id="358" r:id="rId24"/>
    <p:sldId id="310" r:id="rId25"/>
    <p:sldId id="338" r:id="rId26"/>
    <p:sldId id="285" r:id="rId27"/>
    <p:sldId id="344" r:id="rId28"/>
    <p:sldId id="362" r:id="rId29"/>
    <p:sldId id="343" r:id="rId30"/>
    <p:sldId id="314" r:id="rId31"/>
    <p:sldId id="339" r:id="rId32"/>
    <p:sldId id="340" r:id="rId33"/>
    <p:sldId id="367" r:id="rId34"/>
    <p:sldId id="380" r:id="rId35"/>
    <p:sldId id="381" r:id="rId36"/>
    <p:sldId id="359" r:id="rId37"/>
    <p:sldId id="364" r:id="rId38"/>
    <p:sldId id="368" r:id="rId39"/>
    <p:sldId id="369" r:id="rId40"/>
    <p:sldId id="372" r:id="rId41"/>
    <p:sldId id="370" r:id="rId42"/>
    <p:sldId id="374" r:id="rId43"/>
    <p:sldId id="346" r:id="rId44"/>
    <p:sldId id="326" r:id="rId45"/>
    <p:sldId id="342" r:id="rId46"/>
    <p:sldId id="347" r:id="rId47"/>
    <p:sldId id="341" r:id="rId48"/>
    <p:sldId id="311" r:id="rId49"/>
    <p:sldId id="317" r:id="rId50"/>
    <p:sldId id="379" r:id="rId51"/>
    <p:sldId id="382" r:id="rId52"/>
    <p:sldId id="360" r:id="rId53"/>
    <p:sldId id="352" r:id="rId54"/>
    <p:sldId id="354" r:id="rId55"/>
    <p:sldId id="373" r:id="rId56"/>
    <p:sldId id="376" r:id="rId57"/>
    <p:sldId id="378" r:id="rId58"/>
    <p:sldId id="377" r:id="rId59"/>
    <p:sldId id="350" r:id="rId60"/>
    <p:sldId id="353" r:id="rId61"/>
    <p:sldId id="321" r:id="rId62"/>
    <p:sldId id="365" r:id="rId63"/>
    <p:sldId id="292" r:id="rId64"/>
    <p:sldId id="366" r:id="rId65"/>
    <p:sldId id="349" r:id="rId66"/>
    <p:sldId id="275" r:id="rId67"/>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9D0040-114D-647A-B727-2BBFA4854DB8}" name="Roy Suzie" initials="RS" userId="S::Suzie.Roy@ramq.gouv.qc.ca::65ed6103-e587-49b0-a4d2-e7130e2c2680" providerId="AD"/>
  <p188:author id="{05E63284-15FB-D0B8-9494-FDF32F8017E0}" name="Fournier Marie-Pier" initials="FMP" userId="S::Marie-Pier.Fournier@ramq.gouv.qc.ca::c55e5159-ec19-4dc2-9544-2fe40d16ea4b" providerId="AD"/>
  <p188:author id="{290F16C1-43B2-56AB-0D02-44AB61EDCAF5}" name="Morin Michelle" initials="MM" userId="S::Michelle.Morin@ramq.gouv.qc.ca::a8c738cc-4410-49ac-b6d1-dc63519209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E84"/>
    <a:srgbClr val="4F81BD"/>
    <a:srgbClr val="2D2E83"/>
    <a:srgbClr val="C8CAEE"/>
    <a:srgbClr val="C7EBF5"/>
    <a:srgbClr val="4DC0DF"/>
    <a:srgbClr val="AEE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976EA5-F320-459E-BA5D-3491283A481E}" v="69" vWet="71" dt="2024-06-10T18:14:40.782"/>
    <p1510:client id="{E6082BE3-09BB-44A3-B34B-4BDB51D655B7}" v="1884" dt="2024-06-10T18:15:37.73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86121" autoAdjust="0"/>
  </p:normalViewPr>
  <p:slideViewPr>
    <p:cSldViewPr>
      <p:cViewPr varScale="1">
        <p:scale>
          <a:sx n="37" d="100"/>
          <a:sy n="37" d="100"/>
        </p:scale>
        <p:origin x="1316" y="28"/>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199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diagrams/_rels/data11.xml.rels><?xml version="1.0" encoding="UTF-8" standalone="yes"?>
<Relationships xmlns="http://schemas.openxmlformats.org/package/2006/relationships"><Relationship Id="rId1" Type="http://schemas.openxmlformats.org/officeDocument/2006/relationships/slide" Target="../slides/slide40.xml"/></Relationships>
</file>

<file path=ppt/diagrams/_rels/data14.xml.rels><?xml version="1.0" encoding="UTF-8" standalone="yes"?>
<Relationships xmlns="http://schemas.openxmlformats.org/package/2006/relationships"><Relationship Id="rId1" Type="http://schemas.openxmlformats.org/officeDocument/2006/relationships/hyperlink" Target="https://cms.cmq.org/files/documents/Guides/p-1-2016-10-03-fr-ordonnances-individuelles-faites-par-un-medecin.pdf" TargetMode="External"/></Relationships>
</file>

<file path=ppt/diagrams/_rels/data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24.xml.rels><?xml version="1.0" encoding="UTF-8" standalone="yes"?>
<Relationships xmlns="http://schemas.openxmlformats.org/package/2006/relationships"><Relationship Id="rId1" Type="http://schemas.openxmlformats.org/officeDocument/2006/relationships/slide" Target="../slides/slide50.xml"/></Relationships>
</file>

<file path=ppt/diagrams/_rels/data25.xml.rels><?xml version="1.0" encoding="UTF-8" standalone="yes"?>
<Relationships xmlns="http://schemas.openxmlformats.org/package/2006/relationships"><Relationship Id="rId1" Type="http://schemas.openxmlformats.org/officeDocument/2006/relationships/hyperlink" Target="https://www.ramq.gouv.qc.ca/fr/publications/citoyens/publications-legales/Pages/tarif-appareils-suppleant-deficience-motrice.aspx" TargetMode="External"/></Relationships>
</file>

<file path=ppt/diagrams/_rels/data2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18.png"/><Relationship Id="rId6" Type="http://schemas.openxmlformats.org/officeDocument/2006/relationships/image" Target="../media/image25.sv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2.png"/></Relationships>
</file>

<file path=ppt/diagrams/_rels/data3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24.png"/><Relationship Id="rId6" Type="http://schemas.openxmlformats.org/officeDocument/2006/relationships/image" Target="../media/image37.svg"/><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28.png"/></Relationships>
</file>

<file path=ppt/diagrams/_rels/data31.xml.rels><?xml version="1.0" encoding="UTF-8" standalone="yes"?>
<Relationships xmlns="http://schemas.openxmlformats.org/package/2006/relationships"><Relationship Id="rId1" Type="http://schemas.openxmlformats.org/officeDocument/2006/relationships/hyperlink" Target="https://www.ramq.gouv.qc.ca/fr/media/2841" TargetMode="External"/></Relationships>
</file>

<file path=ppt/diagrams/_rels/data3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30.png"/><Relationship Id="rId1" Type="http://schemas.openxmlformats.org/officeDocument/2006/relationships/hyperlink" Target="http://www.ramq.gouv.qc.ca/professionnels" TargetMode="External"/><Relationship Id="rId6" Type="http://schemas.openxmlformats.org/officeDocument/2006/relationships/image" Target="../media/image32.png"/><Relationship Id="rId5" Type="http://schemas.openxmlformats.org/officeDocument/2006/relationships/image" Target="../media/image47.svg"/><Relationship Id="rId4" Type="http://schemas.openxmlformats.org/officeDocument/2006/relationships/image" Target="../media/image31.png"/><Relationship Id="rId9" Type="http://schemas.openxmlformats.org/officeDocument/2006/relationships/image" Target="../media/image51.svg"/></Relationships>
</file>

<file path=ppt/diagrams/_rels/data38.xml.rels><?xml version="1.0" encoding="UTF-8" standalone="yes"?>
<Relationships xmlns="http://schemas.openxmlformats.org/package/2006/relationships"><Relationship Id="rId2" Type="http://schemas.openxmlformats.org/officeDocument/2006/relationships/hyperlink" Target="mailto:assistance_selat.ramq@ssss.gouv.qc.ca" TargetMode="External"/><Relationship Id="rId1" Type="http://schemas.openxmlformats.org/officeDocument/2006/relationships/hyperlink" Target="https://www.ramq.gouv.qc.ca/fr/professionnels/laboratoires-ortheses-protheses/facturation/Pages/controle.aspx" TargetMode="External"/></Relationships>
</file>

<file path=ppt/diagrams/_rels/data41.xml.rels><?xml version="1.0" encoding="UTF-8" standalone="yes"?>
<Relationships xmlns="http://schemas.openxmlformats.org/package/2006/relationships"><Relationship Id="rId1" Type="http://schemas.openxmlformats.org/officeDocument/2006/relationships/hyperlink" Target="mailto:assistance_selat.ramq@ssss.gouv.qc.ca" TargetMode="External"/></Relationships>
</file>

<file path=ppt/diagrams/_rels/data4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63.svg"/><Relationship Id="rId3" Type="http://schemas.openxmlformats.org/officeDocument/2006/relationships/hyperlink" Target="mailto:assistance_selat.ramq@ssss.gouv.qc.ca" TargetMode="External"/><Relationship Id="rId7" Type="http://schemas.openxmlformats.org/officeDocument/2006/relationships/image" Target="../media/image57.svg"/><Relationship Id="rId12" Type="http://schemas.openxmlformats.org/officeDocument/2006/relationships/image" Target="../media/image39.png"/><Relationship Id="rId2" Type="http://schemas.openxmlformats.org/officeDocument/2006/relationships/image" Target="../media/image53.svg"/><Relationship Id="rId1" Type="http://schemas.openxmlformats.org/officeDocument/2006/relationships/image" Target="../media/image34.png"/><Relationship Id="rId6" Type="http://schemas.openxmlformats.org/officeDocument/2006/relationships/image" Target="../media/image36.png"/><Relationship Id="rId11" Type="http://schemas.openxmlformats.org/officeDocument/2006/relationships/image" Target="../media/image61.svg"/><Relationship Id="rId5" Type="http://schemas.openxmlformats.org/officeDocument/2006/relationships/image" Target="../media/image55.sv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59.svg"/></Relationships>
</file>

<file path=ppt/diagrams/_rels/data4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71.svg"/><Relationship Id="rId3" Type="http://schemas.openxmlformats.org/officeDocument/2006/relationships/hyperlink" Target="https://www.ramq.gouv.qc.ca/fr/professionnels/laboratoires-ortheses-protheses/manuels/Pages/manuel-deficience-physique.aspx" TargetMode="External"/><Relationship Id="rId7" Type="http://schemas.openxmlformats.org/officeDocument/2006/relationships/image" Target="../media/image65.svg"/><Relationship Id="rId12" Type="http://schemas.openxmlformats.org/officeDocument/2006/relationships/image" Target="../media/image43.png"/><Relationship Id="rId17" Type="http://schemas.openxmlformats.org/officeDocument/2006/relationships/image" Target="../media/image75.svg"/><Relationship Id="rId2" Type="http://schemas.openxmlformats.org/officeDocument/2006/relationships/hyperlink" Target="https://www.ramq.gouv.qc.ca/fr/a-propos/tarif-appareils-suppleant-a-deficience-motrice-services-afferents-assures" TargetMode="External"/><Relationship Id="rId16" Type="http://schemas.openxmlformats.org/officeDocument/2006/relationships/image" Target="../media/image45.png"/><Relationship Id="rId1" Type="http://schemas.openxmlformats.org/officeDocument/2006/relationships/hyperlink" Target="https://www.legisquebec.gouv.qc.ca/fr/document/rc/A-29,%20r.%204/" TargetMode="External"/><Relationship Id="rId6" Type="http://schemas.openxmlformats.org/officeDocument/2006/relationships/image" Target="../media/image40.png"/><Relationship Id="rId11" Type="http://schemas.openxmlformats.org/officeDocument/2006/relationships/image" Target="../media/image69.svg"/><Relationship Id="rId5" Type="http://schemas.openxmlformats.org/officeDocument/2006/relationships/hyperlink" Target="https://www.ramq.gouv.qc.ca/SiteCollectionDocuments/professionnels/selat/Messages_explicatifs_ASDP.pdf" TargetMode="External"/><Relationship Id="rId15" Type="http://schemas.openxmlformats.org/officeDocument/2006/relationships/image" Target="../media/image73.svg"/><Relationship Id="rId10" Type="http://schemas.openxmlformats.org/officeDocument/2006/relationships/image" Target="../media/image42.png"/><Relationship Id="rId4" Type="http://schemas.openxmlformats.org/officeDocument/2006/relationships/hyperlink" Target="https://www.ramq.gouv.qc.ca/SiteCollectionDocuments/professionnels/selat/directives-SELAT.htm" TargetMode="External"/><Relationship Id="rId9" Type="http://schemas.openxmlformats.org/officeDocument/2006/relationships/image" Target="../media/image67.svg"/><Relationship Id="rId14" Type="http://schemas.openxmlformats.org/officeDocument/2006/relationships/image" Target="../media/image44.png"/></Relationships>
</file>

<file path=ppt/diagrams/_rels/data6.xml.rels><?xml version="1.0" encoding="UTF-8" standalone="yes"?>
<Relationships xmlns="http://schemas.openxmlformats.org/package/2006/relationships"><Relationship Id="rId1" Type="http://schemas.openxmlformats.org/officeDocument/2006/relationships/slide" Target="../slides/slide35.xml"/></Relationships>
</file>

<file path=ppt/diagrams/_rels/drawing14.xml.rels><?xml version="1.0" encoding="UTF-8" standalone="yes"?>
<Relationships xmlns="http://schemas.openxmlformats.org/package/2006/relationships"><Relationship Id="rId1" Type="http://schemas.openxmlformats.org/officeDocument/2006/relationships/hyperlink" Target="https://cms.cmq.org/files/documents/Guides/p-1-2016-10-03-fr-ordonnances-individuelles-faites-par-un-medecin.pdf" TargetMode="External"/></Relationships>
</file>

<file path=ppt/diagrams/_rels/drawing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25.xml.rels><?xml version="1.0" encoding="UTF-8" standalone="yes"?>
<Relationships xmlns="http://schemas.openxmlformats.org/package/2006/relationships"><Relationship Id="rId1" Type="http://schemas.openxmlformats.org/officeDocument/2006/relationships/hyperlink" Target="https://www.ramq.gouv.qc.ca/fr/publications/citoyens/publications-legales/Pages/tarif-appareils-suppleant-deficience-motrice.aspx" TargetMode="External"/></Relationships>
</file>

<file path=ppt/diagrams/_rels/drawing2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18.png"/><Relationship Id="rId6" Type="http://schemas.openxmlformats.org/officeDocument/2006/relationships/image" Target="../media/image25.sv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2.png"/></Relationships>
</file>

<file path=ppt/diagrams/_rels/drawing3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24.png"/><Relationship Id="rId6" Type="http://schemas.openxmlformats.org/officeDocument/2006/relationships/image" Target="../media/image37.svg"/><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28.png"/></Relationships>
</file>

<file path=ppt/diagrams/_rels/drawing31.xml.rels><?xml version="1.0" encoding="UTF-8" standalone="yes"?>
<Relationships xmlns="http://schemas.openxmlformats.org/package/2006/relationships"><Relationship Id="rId1" Type="http://schemas.openxmlformats.org/officeDocument/2006/relationships/hyperlink" Target="https://www.ramq.gouv.qc.ca/fr/media/2841" TargetMode="External"/></Relationships>
</file>

<file path=ppt/diagrams/_rels/drawing36.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5.svg"/><Relationship Id="rId7" Type="http://schemas.openxmlformats.org/officeDocument/2006/relationships/image" Target="../media/image32.png"/><Relationship Id="rId1" Type="http://schemas.openxmlformats.org/officeDocument/2006/relationships/image" Target="../media/image30.png"/><Relationship Id="rId6" Type="http://schemas.openxmlformats.org/officeDocument/2006/relationships/image" Target="../media/image47.svg"/><Relationship Id="rId5" Type="http://schemas.openxmlformats.org/officeDocument/2006/relationships/image" Target="../media/image31.png"/><Relationship Id="rId10" Type="http://schemas.openxmlformats.org/officeDocument/2006/relationships/image" Target="../media/image51.svg"/><Relationship Id="rId4" Type="http://schemas.openxmlformats.org/officeDocument/2006/relationships/hyperlink" Target="http://www.ramq.gouv.qc.ca/professionnels" TargetMode="External"/><Relationship Id="rId9" Type="http://schemas.openxmlformats.org/officeDocument/2006/relationships/image" Target="../media/image33.png"/></Relationships>
</file>

<file path=ppt/diagrams/_rels/drawing38.xml.rels><?xml version="1.0" encoding="UTF-8" standalone="yes"?>
<Relationships xmlns="http://schemas.openxmlformats.org/package/2006/relationships"><Relationship Id="rId2" Type="http://schemas.openxmlformats.org/officeDocument/2006/relationships/hyperlink" Target="https://www.ramq.gouv.qc.ca/fr/professionnels/laboratoires-ortheses-protheses/facturation/Pages/controle.aspx" TargetMode="External"/><Relationship Id="rId1" Type="http://schemas.openxmlformats.org/officeDocument/2006/relationships/hyperlink" Target="mailto:assistance_selat.ramq@ssss.gouv.qc.ca" TargetMode="External"/></Relationships>
</file>

<file path=ppt/diagrams/_rels/drawing41.xml.rels><?xml version="1.0" encoding="UTF-8" standalone="yes"?>
<Relationships xmlns="http://schemas.openxmlformats.org/package/2006/relationships"><Relationship Id="rId1" Type="http://schemas.openxmlformats.org/officeDocument/2006/relationships/hyperlink" Target="mailto:assistance_selat.ramq@ssss.gouv.qc.ca" TargetMode="External"/></Relationships>
</file>

<file path=ppt/diagrams/_rels/drawing42.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6.png"/><Relationship Id="rId12" Type="http://schemas.openxmlformats.org/officeDocument/2006/relationships/image" Target="../media/image61.svg"/><Relationship Id="rId2" Type="http://schemas.openxmlformats.org/officeDocument/2006/relationships/image" Target="../media/image53.svg"/><Relationship Id="rId1" Type="http://schemas.openxmlformats.org/officeDocument/2006/relationships/image" Target="../media/image34.png"/><Relationship Id="rId6" Type="http://schemas.openxmlformats.org/officeDocument/2006/relationships/hyperlink" Target="mailto:assistance_selat.ramq@ssss.gouv.qc.ca" TargetMode="External"/><Relationship Id="rId11" Type="http://schemas.openxmlformats.org/officeDocument/2006/relationships/image" Target="../media/image38.png"/><Relationship Id="rId5" Type="http://schemas.openxmlformats.org/officeDocument/2006/relationships/image" Target="../media/image55.svg"/><Relationship Id="rId10" Type="http://schemas.openxmlformats.org/officeDocument/2006/relationships/image" Target="../media/image59.svg"/><Relationship Id="rId9" Type="http://schemas.openxmlformats.org/officeDocument/2006/relationships/image" Target="../media/image37.png"/><Relationship Id="rId14" Type="http://schemas.openxmlformats.org/officeDocument/2006/relationships/image" Target="../media/image63.svg"/></Relationships>
</file>

<file path=ppt/diagrams/_rels/drawing43.xml.rels><?xml version="1.0" encoding="UTF-8" standalone="yes"?>
<Relationships xmlns="http://schemas.openxmlformats.org/package/2006/relationships"><Relationship Id="rId8" Type="http://schemas.openxmlformats.org/officeDocument/2006/relationships/hyperlink" Target="https://www.legisquebec.gouv.qc.ca/fr/document/rc/A-29,%20r.%204/" TargetMode="External"/><Relationship Id="rId13" Type="http://schemas.openxmlformats.org/officeDocument/2006/relationships/image" Target="../media/image69.svg"/><Relationship Id="rId18" Type="http://schemas.openxmlformats.org/officeDocument/2006/relationships/image" Target="../media/image44.png"/><Relationship Id="rId21" Type="http://schemas.openxmlformats.org/officeDocument/2006/relationships/image" Target="../media/image75.svg"/><Relationship Id="rId7" Type="http://schemas.openxmlformats.org/officeDocument/2006/relationships/image" Target="../media/image65.svg"/><Relationship Id="rId12" Type="http://schemas.openxmlformats.org/officeDocument/2006/relationships/image" Target="../media/image42.png"/><Relationship Id="rId17" Type="http://schemas.openxmlformats.org/officeDocument/2006/relationships/hyperlink" Target="https://www.ramq.gouv.qc.ca/SiteCollectionDocuments/professionnels/selat/Messages_explicatifs_ASDP.pdf" TargetMode="External"/><Relationship Id="rId16" Type="http://schemas.openxmlformats.org/officeDocument/2006/relationships/image" Target="../media/image71.svg"/><Relationship Id="rId20" Type="http://schemas.openxmlformats.org/officeDocument/2006/relationships/image" Target="../media/image45.png"/><Relationship Id="rId1" Type="http://schemas.openxmlformats.org/officeDocument/2006/relationships/image" Target="../media/image40.png"/><Relationship Id="rId11" Type="http://schemas.openxmlformats.org/officeDocument/2006/relationships/hyperlink" Target="https://www.ramq.gouv.qc.ca/fr/a-propos/tarif-appareils-suppleant-a-deficience-motrice-services-afferents-assures" TargetMode="External"/><Relationship Id="rId15" Type="http://schemas.openxmlformats.org/officeDocument/2006/relationships/image" Target="../media/image43.png"/><Relationship Id="rId10" Type="http://schemas.openxmlformats.org/officeDocument/2006/relationships/image" Target="../media/image67.svg"/><Relationship Id="rId19" Type="http://schemas.openxmlformats.org/officeDocument/2006/relationships/image" Target="../media/image73.svg"/><Relationship Id="rId9" Type="http://schemas.openxmlformats.org/officeDocument/2006/relationships/image" Target="../media/image41.png"/><Relationship Id="rId14" Type="http://schemas.openxmlformats.org/officeDocument/2006/relationships/hyperlink" Target="https://www.ramq.gouv.qc.ca/fr/professionnels/laboratoires-ortheses-protheses/manuels/Pages/manuel-deficience-physique.aspx" TargetMode="External"/><Relationship Id="rId22" Type="http://schemas.openxmlformats.org/officeDocument/2006/relationships/hyperlink" Target="https://www.ramq.gouv.qc.ca/SiteCollectionDocuments/professionnels/selat/directives-SELAT.ht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C712E7-C7DD-438A-864C-EEAA0D36D7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DEA5FD05-2A80-4434-A3DC-9E4973D03AD1}">
      <dgm:prSet/>
      <dgm:spPr/>
      <dgm:t>
        <a:bodyPr/>
        <a:lstStyle/>
        <a:p>
          <a:r>
            <a:rPr lang="fr-CA" dirty="0"/>
            <a:t>Réalisée et présentée par:</a:t>
          </a:r>
        </a:p>
      </dgm:t>
    </dgm:pt>
    <dgm:pt modelId="{46ABCBD6-09AD-4289-ABC5-9C11273C795C}" type="parTrans" cxnId="{DD5358AD-4937-4D8C-9A92-D9671764479F}">
      <dgm:prSet/>
      <dgm:spPr/>
      <dgm:t>
        <a:bodyPr/>
        <a:lstStyle/>
        <a:p>
          <a:endParaRPr lang="fr-CA"/>
        </a:p>
      </dgm:t>
    </dgm:pt>
    <dgm:pt modelId="{33C71ECE-7734-4175-AD87-AA5CD8EC20A9}" type="sibTrans" cxnId="{DD5358AD-4937-4D8C-9A92-D9671764479F}">
      <dgm:prSet/>
      <dgm:spPr/>
      <dgm:t>
        <a:bodyPr/>
        <a:lstStyle/>
        <a:p>
          <a:endParaRPr lang="fr-CA"/>
        </a:p>
      </dgm:t>
    </dgm:pt>
    <dgm:pt modelId="{91A6A653-1AA0-4EEA-AE33-806B319C4C83}">
      <dgm:prSet/>
      <dgm:spPr/>
      <dgm:t>
        <a:bodyPr/>
        <a:lstStyle/>
        <a:p>
          <a:r>
            <a:rPr lang="fr-CA" dirty="0"/>
            <a:t>Marie-Pier Fournier et Michelle Morin, conseillères en application de programme</a:t>
          </a:r>
        </a:p>
      </dgm:t>
    </dgm:pt>
    <dgm:pt modelId="{1B0DF803-DACC-4A96-B901-552FB85758E2}" type="parTrans" cxnId="{8ACE9A72-A809-40A6-9A85-B27A9605AE48}">
      <dgm:prSet/>
      <dgm:spPr/>
      <dgm:t>
        <a:bodyPr/>
        <a:lstStyle/>
        <a:p>
          <a:endParaRPr lang="fr-CA"/>
        </a:p>
      </dgm:t>
    </dgm:pt>
    <dgm:pt modelId="{D2F8D439-FB88-46B6-AACA-F54E2BF20199}" type="sibTrans" cxnId="{8ACE9A72-A809-40A6-9A85-B27A9605AE48}">
      <dgm:prSet/>
      <dgm:spPr/>
      <dgm:t>
        <a:bodyPr/>
        <a:lstStyle/>
        <a:p>
          <a:endParaRPr lang="fr-CA"/>
        </a:p>
      </dgm:t>
    </dgm:pt>
    <dgm:pt modelId="{D8CE4D60-9FDC-4C7A-8084-19796FD85639}">
      <dgm:prSet/>
      <dgm:spPr/>
      <dgm:t>
        <a:bodyPr/>
        <a:lstStyle/>
        <a:p>
          <a:r>
            <a:rPr lang="fr-CA"/>
            <a:t>Service de l’application normative et de la révision, RAMQ</a:t>
          </a:r>
        </a:p>
      </dgm:t>
    </dgm:pt>
    <dgm:pt modelId="{10E1A54D-B168-4423-8AED-209EE9B526B5}" type="sibTrans" cxnId="{68AA005A-F2D4-40C5-9427-F68865725AA4}">
      <dgm:prSet/>
      <dgm:spPr/>
      <dgm:t>
        <a:bodyPr/>
        <a:lstStyle/>
        <a:p>
          <a:endParaRPr lang="fr-CA"/>
        </a:p>
      </dgm:t>
    </dgm:pt>
    <dgm:pt modelId="{076C871B-9A92-4970-8106-144F32BF9124}" type="parTrans" cxnId="{68AA005A-F2D4-40C5-9427-F68865725AA4}">
      <dgm:prSet/>
      <dgm:spPr/>
      <dgm:t>
        <a:bodyPr/>
        <a:lstStyle/>
        <a:p>
          <a:endParaRPr lang="fr-CA"/>
        </a:p>
      </dgm:t>
    </dgm:pt>
    <dgm:pt modelId="{7040953F-F49A-4B9B-8932-A39EADB78F24}" type="pres">
      <dgm:prSet presAssocID="{63C712E7-C7DD-438A-864C-EEAA0D36D7A5}" presName="linear" presStyleCnt="0">
        <dgm:presLayoutVars>
          <dgm:animLvl val="lvl"/>
          <dgm:resizeHandles val="exact"/>
        </dgm:presLayoutVars>
      </dgm:prSet>
      <dgm:spPr/>
      <dgm:t>
        <a:bodyPr/>
        <a:lstStyle/>
        <a:p>
          <a:endParaRPr lang="fr-FR"/>
        </a:p>
      </dgm:t>
    </dgm:pt>
    <dgm:pt modelId="{CCCABAE2-AF05-45B6-A52B-4F59A107CABC}" type="pres">
      <dgm:prSet presAssocID="{DEA5FD05-2A80-4434-A3DC-9E4973D03AD1}" presName="parentText" presStyleLbl="node1" presStyleIdx="0" presStyleCnt="3" custLinFactNeighborX="-553" custLinFactNeighborY="-36780">
        <dgm:presLayoutVars>
          <dgm:chMax val="0"/>
          <dgm:bulletEnabled val="1"/>
        </dgm:presLayoutVars>
      </dgm:prSet>
      <dgm:spPr/>
      <dgm:t>
        <a:bodyPr/>
        <a:lstStyle/>
        <a:p>
          <a:endParaRPr lang="fr-FR"/>
        </a:p>
      </dgm:t>
    </dgm:pt>
    <dgm:pt modelId="{E4ED17D1-9D9E-4BFC-BE24-61367B068D6E}" type="pres">
      <dgm:prSet presAssocID="{33C71ECE-7734-4175-AD87-AA5CD8EC20A9}" presName="spacer" presStyleCnt="0"/>
      <dgm:spPr/>
    </dgm:pt>
    <dgm:pt modelId="{A738AFAA-600D-41C7-BB4D-E39AB020563F}" type="pres">
      <dgm:prSet presAssocID="{91A6A653-1AA0-4EEA-AE33-806B319C4C83}" presName="parentText" presStyleLbl="node1" presStyleIdx="1" presStyleCnt="3">
        <dgm:presLayoutVars>
          <dgm:chMax val="0"/>
          <dgm:bulletEnabled val="1"/>
        </dgm:presLayoutVars>
      </dgm:prSet>
      <dgm:spPr/>
      <dgm:t>
        <a:bodyPr/>
        <a:lstStyle/>
        <a:p>
          <a:endParaRPr lang="fr-FR"/>
        </a:p>
      </dgm:t>
    </dgm:pt>
    <dgm:pt modelId="{6623C5CD-A2F8-4E8E-813D-7EC6C05250CD}" type="pres">
      <dgm:prSet presAssocID="{D2F8D439-FB88-46B6-AACA-F54E2BF20199}" presName="spacer" presStyleCnt="0"/>
      <dgm:spPr/>
    </dgm:pt>
    <dgm:pt modelId="{743AC3D2-2F01-4190-B918-E4A47404BA46}" type="pres">
      <dgm:prSet presAssocID="{D8CE4D60-9FDC-4C7A-8084-19796FD85639}" presName="parentText" presStyleLbl="node1" presStyleIdx="2" presStyleCnt="3" custLinFactNeighborX="1042">
        <dgm:presLayoutVars>
          <dgm:chMax val="0"/>
          <dgm:bulletEnabled val="1"/>
        </dgm:presLayoutVars>
      </dgm:prSet>
      <dgm:spPr/>
      <dgm:t>
        <a:bodyPr/>
        <a:lstStyle/>
        <a:p>
          <a:endParaRPr lang="fr-FR"/>
        </a:p>
      </dgm:t>
    </dgm:pt>
  </dgm:ptLst>
  <dgm:cxnLst>
    <dgm:cxn modelId="{71BB118B-FBCF-4685-9B9C-558D5EBE2E6B}" type="presOf" srcId="{DEA5FD05-2A80-4434-A3DC-9E4973D03AD1}" destId="{CCCABAE2-AF05-45B6-A52B-4F59A107CABC}" srcOrd="0" destOrd="0" presId="urn:microsoft.com/office/officeart/2005/8/layout/vList2"/>
    <dgm:cxn modelId="{8ACE9A72-A809-40A6-9A85-B27A9605AE48}" srcId="{63C712E7-C7DD-438A-864C-EEAA0D36D7A5}" destId="{91A6A653-1AA0-4EEA-AE33-806B319C4C83}" srcOrd="1" destOrd="0" parTransId="{1B0DF803-DACC-4A96-B901-552FB85758E2}" sibTransId="{D2F8D439-FB88-46B6-AACA-F54E2BF20199}"/>
    <dgm:cxn modelId="{68AA005A-F2D4-40C5-9427-F68865725AA4}" srcId="{63C712E7-C7DD-438A-864C-EEAA0D36D7A5}" destId="{D8CE4D60-9FDC-4C7A-8084-19796FD85639}" srcOrd="2" destOrd="0" parTransId="{076C871B-9A92-4970-8106-144F32BF9124}" sibTransId="{10E1A54D-B168-4423-8AED-209EE9B526B5}"/>
    <dgm:cxn modelId="{4DBEA9E0-FDB6-461D-AC14-69EE3C7BF5C8}" type="presOf" srcId="{D8CE4D60-9FDC-4C7A-8084-19796FD85639}" destId="{743AC3D2-2F01-4190-B918-E4A47404BA46}" srcOrd="0" destOrd="0" presId="urn:microsoft.com/office/officeart/2005/8/layout/vList2"/>
    <dgm:cxn modelId="{0481BF4B-F116-4F61-AB3D-52D390DFD51F}" type="presOf" srcId="{63C712E7-C7DD-438A-864C-EEAA0D36D7A5}" destId="{7040953F-F49A-4B9B-8932-A39EADB78F24}" srcOrd="0" destOrd="0" presId="urn:microsoft.com/office/officeart/2005/8/layout/vList2"/>
    <dgm:cxn modelId="{C5FDA3AA-E002-4A26-944E-5FD450A0E223}" type="presOf" srcId="{91A6A653-1AA0-4EEA-AE33-806B319C4C83}" destId="{A738AFAA-600D-41C7-BB4D-E39AB020563F}" srcOrd="0" destOrd="0" presId="urn:microsoft.com/office/officeart/2005/8/layout/vList2"/>
    <dgm:cxn modelId="{DD5358AD-4937-4D8C-9A92-D9671764479F}" srcId="{63C712E7-C7DD-438A-864C-EEAA0D36D7A5}" destId="{DEA5FD05-2A80-4434-A3DC-9E4973D03AD1}" srcOrd="0" destOrd="0" parTransId="{46ABCBD6-09AD-4289-ABC5-9C11273C795C}" sibTransId="{33C71ECE-7734-4175-AD87-AA5CD8EC20A9}"/>
    <dgm:cxn modelId="{658830AC-1A4A-4B88-B4C0-6F1F4D26B52E}" type="presParOf" srcId="{7040953F-F49A-4B9B-8932-A39EADB78F24}" destId="{CCCABAE2-AF05-45B6-A52B-4F59A107CABC}" srcOrd="0" destOrd="0" presId="urn:microsoft.com/office/officeart/2005/8/layout/vList2"/>
    <dgm:cxn modelId="{36972C31-CE62-4B70-A4A9-209B071BFFED}" type="presParOf" srcId="{7040953F-F49A-4B9B-8932-A39EADB78F24}" destId="{E4ED17D1-9D9E-4BFC-BE24-61367B068D6E}" srcOrd="1" destOrd="0" presId="urn:microsoft.com/office/officeart/2005/8/layout/vList2"/>
    <dgm:cxn modelId="{C4D78116-B5D9-44C2-8C82-273E1C628B8F}" type="presParOf" srcId="{7040953F-F49A-4B9B-8932-A39EADB78F24}" destId="{A738AFAA-600D-41C7-BB4D-E39AB020563F}" srcOrd="2" destOrd="0" presId="urn:microsoft.com/office/officeart/2005/8/layout/vList2"/>
    <dgm:cxn modelId="{4B30B150-79CB-4220-8D4F-A9D11054C65A}" type="presParOf" srcId="{7040953F-F49A-4B9B-8932-A39EADB78F24}" destId="{6623C5CD-A2F8-4E8E-813D-7EC6C05250CD}" srcOrd="3" destOrd="0" presId="urn:microsoft.com/office/officeart/2005/8/layout/vList2"/>
    <dgm:cxn modelId="{65C095BE-9AC0-4C73-B4CB-EFC40CFB42F7}" type="presParOf" srcId="{7040953F-F49A-4B9B-8932-A39EADB78F24}" destId="{743AC3D2-2F01-4190-B918-E4A47404BA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886316C-838B-443F-8E5A-7F4D5D5D2D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90D3E2E3-4E1F-40BB-9FE8-C98148D62BEA}">
      <dgm:prSet custT="1"/>
      <dgm:spPr/>
      <dgm:t>
        <a:bodyPr/>
        <a:lstStyle/>
        <a:p>
          <a:r>
            <a:rPr lang="fr-CA" sz="2800" baseline="0" dirty="0"/>
            <a:t>Ne sont pas assurés </a:t>
          </a:r>
          <a:endParaRPr lang="fr-CA" sz="2800" dirty="0"/>
        </a:p>
      </dgm:t>
    </dgm:pt>
    <dgm:pt modelId="{8CA29A84-082D-49D7-BE7B-98589288133A}" type="parTrans" cxnId="{36A70B7E-1BCF-41A1-B12A-A40E2D898A95}">
      <dgm:prSet/>
      <dgm:spPr/>
      <dgm:t>
        <a:bodyPr/>
        <a:lstStyle/>
        <a:p>
          <a:endParaRPr lang="fr-CA"/>
        </a:p>
      </dgm:t>
    </dgm:pt>
    <dgm:pt modelId="{3ED84B82-BE03-402B-B357-9898C984F268}" type="sibTrans" cxnId="{36A70B7E-1BCF-41A1-B12A-A40E2D898A95}">
      <dgm:prSet/>
      <dgm:spPr/>
      <dgm:t>
        <a:bodyPr/>
        <a:lstStyle/>
        <a:p>
          <a:endParaRPr lang="fr-CA"/>
        </a:p>
      </dgm:t>
    </dgm:pt>
    <dgm:pt modelId="{A0D97337-6A53-4DAE-877A-B75AE089C307}">
      <dgm:prSet custT="1"/>
      <dgm:spPr/>
      <dgm:t>
        <a:bodyPr/>
        <a:lstStyle/>
        <a:p>
          <a:r>
            <a:rPr lang="fr-CA" sz="2400" dirty="0"/>
            <a:t>Réparations d’un appareil qui a été utilisé avec négligence.</a:t>
          </a:r>
        </a:p>
      </dgm:t>
    </dgm:pt>
    <dgm:pt modelId="{5FF2695D-CF9E-4135-B813-7B8DBD241368}" type="parTrans" cxnId="{EB3ABAAA-6C28-4AC5-9C6D-3C4EFF1928B3}">
      <dgm:prSet/>
      <dgm:spPr/>
      <dgm:t>
        <a:bodyPr/>
        <a:lstStyle/>
        <a:p>
          <a:endParaRPr lang="fr-CA"/>
        </a:p>
      </dgm:t>
    </dgm:pt>
    <dgm:pt modelId="{9C6A5050-5C9A-4733-9A82-A011CAEE32CD}" type="sibTrans" cxnId="{EB3ABAAA-6C28-4AC5-9C6D-3C4EFF1928B3}">
      <dgm:prSet/>
      <dgm:spPr/>
      <dgm:t>
        <a:bodyPr/>
        <a:lstStyle/>
        <a:p>
          <a:endParaRPr lang="fr-CA"/>
        </a:p>
      </dgm:t>
    </dgm:pt>
    <dgm:pt modelId="{2F1CE6BD-38C7-4937-B6A8-3CFF748A09DB}">
      <dgm:prSet custT="1"/>
      <dgm:spPr/>
      <dgm:t>
        <a:bodyPr/>
        <a:lstStyle/>
        <a:p>
          <a:r>
            <a:rPr lang="fr-CA" sz="2800" baseline="0" dirty="0"/>
            <a:t>Sont assurés </a:t>
          </a:r>
          <a:endParaRPr lang="fr-CA" sz="2800" dirty="0"/>
        </a:p>
      </dgm:t>
    </dgm:pt>
    <dgm:pt modelId="{42B3E0DA-B8CD-4092-A68F-E920DF473E7A}" type="parTrans" cxnId="{A7B1501D-AB94-45AF-B18D-B79E33E95AFB}">
      <dgm:prSet/>
      <dgm:spPr/>
      <dgm:t>
        <a:bodyPr/>
        <a:lstStyle/>
        <a:p>
          <a:endParaRPr lang="fr-CA"/>
        </a:p>
      </dgm:t>
    </dgm:pt>
    <dgm:pt modelId="{76F2EE17-3FB3-4E14-A594-0ED7B32BCCF5}" type="sibTrans" cxnId="{A7B1501D-AB94-45AF-B18D-B79E33E95AFB}">
      <dgm:prSet/>
      <dgm:spPr/>
      <dgm:t>
        <a:bodyPr/>
        <a:lstStyle/>
        <a:p>
          <a:endParaRPr lang="fr-CA"/>
        </a:p>
      </dgm:t>
    </dgm:pt>
    <dgm:pt modelId="{67D55343-C7A3-4EC4-A75D-15471E54E587}">
      <dgm:prSet custT="1"/>
      <dgm:spPr/>
      <dgm:t>
        <a:bodyPr/>
        <a:lstStyle/>
        <a:p>
          <a:r>
            <a:rPr lang="fr-CA" sz="2400" dirty="0"/>
            <a:t>Réparations urgentes et nécessaires d’un appareil dont le remplacement est devenu nécessaire.</a:t>
          </a:r>
        </a:p>
      </dgm:t>
    </dgm:pt>
    <dgm:pt modelId="{431ACB70-19D2-494D-8BE9-65A7F48FFACD}" type="parTrans" cxnId="{06A5FCEC-FC0F-4B73-8030-5554FB2F5785}">
      <dgm:prSet/>
      <dgm:spPr/>
      <dgm:t>
        <a:bodyPr/>
        <a:lstStyle/>
        <a:p>
          <a:endParaRPr lang="fr-CA"/>
        </a:p>
      </dgm:t>
    </dgm:pt>
    <dgm:pt modelId="{5C77E56A-78E0-44D5-9E38-C34FB4D61CAD}" type="sibTrans" cxnId="{06A5FCEC-FC0F-4B73-8030-5554FB2F5785}">
      <dgm:prSet/>
      <dgm:spPr/>
      <dgm:t>
        <a:bodyPr/>
        <a:lstStyle/>
        <a:p>
          <a:endParaRPr lang="fr-CA"/>
        </a:p>
      </dgm:t>
    </dgm:pt>
    <dgm:pt modelId="{AD413A14-CBE2-4756-94F3-630AA6456C4B}">
      <dgm:prSet custT="1"/>
      <dgm:spPr/>
      <dgm:t>
        <a:bodyPr/>
        <a:lstStyle/>
        <a:p>
          <a:endParaRPr lang="fr-CA" sz="1100" dirty="0"/>
        </a:p>
      </dgm:t>
    </dgm:pt>
    <dgm:pt modelId="{FE0035C6-0FE7-4DB6-94DE-45E47381837F}" type="parTrans" cxnId="{D8E722C8-604D-45FA-A9D8-E9F89FDDEDB6}">
      <dgm:prSet/>
      <dgm:spPr/>
      <dgm:t>
        <a:bodyPr/>
        <a:lstStyle/>
        <a:p>
          <a:endParaRPr lang="fr-CA"/>
        </a:p>
      </dgm:t>
    </dgm:pt>
    <dgm:pt modelId="{B1D52A22-EF69-430B-8290-F3DFCFC6558F}" type="sibTrans" cxnId="{D8E722C8-604D-45FA-A9D8-E9F89FDDEDB6}">
      <dgm:prSet/>
      <dgm:spPr/>
      <dgm:t>
        <a:bodyPr/>
        <a:lstStyle/>
        <a:p>
          <a:endParaRPr lang="fr-CA"/>
        </a:p>
      </dgm:t>
    </dgm:pt>
    <dgm:pt modelId="{54392470-612B-4FA4-A8DB-4148B9C581DF}">
      <dgm:prSet custT="1"/>
      <dgm:spPr/>
      <dgm:t>
        <a:bodyPr/>
        <a:lstStyle/>
        <a:p>
          <a:endParaRPr lang="fr-CA" sz="1100" dirty="0"/>
        </a:p>
      </dgm:t>
    </dgm:pt>
    <dgm:pt modelId="{1C298318-9B48-4B9B-B6D3-F44B2B29788B}" type="parTrans" cxnId="{8E1EC6D5-DE2D-4B0F-B373-C0C642F41834}">
      <dgm:prSet/>
      <dgm:spPr/>
      <dgm:t>
        <a:bodyPr/>
        <a:lstStyle/>
        <a:p>
          <a:endParaRPr lang="fr-CA"/>
        </a:p>
      </dgm:t>
    </dgm:pt>
    <dgm:pt modelId="{24E3443A-C815-405B-BB4F-A03D641A4F29}" type="sibTrans" cxnId="{8E1EC6D5-DE2D-4B0F-B373-C0C642F41834}">
      <dgm:prSet/>
      <dgm:spPr/>
      <dgm:t>
        <a:bodyPr/>
        <a:lstStyle/>
        <a:p>
          <a:endParaRPr lang="fr-CA"/>
        </a:p>
      </dgm:t>
    </dgm:pt>
    <dgm:pt modelId="{B3082F5B-72ED-4F37-BC4C-CB5CEA412394}" type="pres">
      <dgm:prSet presAssocID="{0886316C-838B-443F-8E5A-7F4D5D5D2DA5}" presName="linear" presStyleCnt="0">
        <dgm:presLayoutVars>
          <dgm:animLvl val="lvl"/>
          <dgm:resizeHandles val="exact"/>
        </dgm:presLayoutVars>
      </dgm:prSet>
      <dgm:spPr/>
      <dgm:t>
        <a:bodyPr/>
        <a:lstStyle/>
        <a:p>
          <a:endParaRPr lang="fr-FR"/>
        </a:p>
      </dgm:t>
    </dgm:pt>
    <dgm:pt modelId="{1A247E37-4993-4064-A723-C469D42BF4A8}" type="pres">
      <dgm:prSet presAssocID="{90D3E2E3-4E1F-40BB-9FE8-C98148D62BEA}" presName="parentText" presStyleLbl="node1" presStyleIdx="0" presStyleCnt="2">
        <dgm:presLayoutVars>
          <dgm:chMax val="0"/>
          <dgm:bulletEnabled val="1"/>
        </dgm:presLayoutVars>
      </dgm:prSet>
      <dgm:spPr/>
      <dgm:t>
        <a:bodyPr/>
        <a:lstStyle/>
        <a:p>
          <a:endParaRPr lang="fr-FR"/>
        </a:p>
      </dgm:t>
    </dgm:pt>
    <dgm:pt modelId="{E52F4F08-8E24-4ECE-A4C5-405CED8174B9}" type="pres">
      <dgm:prSet presAssocID="{90D3E2E3-4E1F-40BB-9FE8-C98148D62BEA}" presName="childText" presStyleLbl="revTx" presStyleIdx="0" presStyleCnt="2">
        <dgm:presLayoutVars>
          <dgm:bulletEnabled val="1"/>
        </dgm:presLayoutVars>
      </dgm:prSet>
      <dgm:spPr/>
      <dgm:t>
        <a:bodyPr/>
        <a:lstStyle/>
        <a:p>
          <a:endParaRPr lang="fr-FR"/>
        </a:p>
      </dgm:t>
    </dgm:pt>
    <dgm:pt modelId="{3893BD15-CD5E-443B-A02C-7B372B856C0F}" type="pres">
      <dgm:prSet presAssocID="{2F1CE6BD-38C7-4937-B6A8-3CFF748A09DB}" presName="parentText" presStyleLbl="node1" presStyleIdx="1" presStyleCnt="2">
        <dgm:presLayoutVars>
          <dgm:chMax val="0"/>
          <dgm:bulletEnabled val="1"/>
        </dgm:presLayoutVars>
      </dgm:prSet>
      <dgm:spPr/>
      <dgm:t>
        <a:bodyPr/>
        <a:lstStyle/>
        <a:p>
          <a:endParaRPr lang="fr-FR"/>
        </a:p>
      </dgm:t>
    </dgm:pt>
    <dgm:pt modelId="{E1A513A4-D844-4553-8D32-61231FAA0167}" type="pres">
      <dgm:prSet presAssocID="{2F1CE6BD-38C7-4937-B6A8-3CFF748A09DB}" presName="childText" presStyleLbl="revTx" presStyleIdx="1" presStyleCnt="2">
        <dgm:presLayoutVars>
          <dgm:bulletEnabled val="1"/>
        </dgm:presLayoutVars>
      </dgm:prSet>
      <dgm:spPr/>
      <dgm:t>
        <a:bodyPr/>
        <a:lstStyle/>
        <a:p>
          <a:endParaRPr lang="fr-FR"/>
        </a:p>
      </dgm:t>
    </dgm:pt>
  </dgm:ptLst>
  <dgm:cxnLst>
    <dgm:cxn modelId="{8E1EC6D5-DE2D-4B0F-B373-C0C642F41834}" srcId="{2F1CE6BD-38C7-4937-B6A8-3CFF748A09DB}" destId="{54392470-612B-4FA4-A8DB-4148B9C581DF}" srcOrd="0" destOrd="0" parTransId="{1C298318-9B48-4B9B-B6D3-F44B2B29788B}" sibTransId="{24E3443A-C815-405B-BB4F-A03D641A4F29}"/>
    <dgm:cxn modelId="{06A5FCEC-FC0F-4B73-8030-5554FB2F5785}" srcId="{2F1CE6BD-38C7-4937-B6A8-3CFF748A09DB}" destId="{67D55343-C7A3-4EC4-A75D-15471E54E587}" srcOrd="1" destOrd="0" parTransId="{431ACB70-19D2-494D-8BE9-65A7F48FFACD}" sibTransId="{5C77E56A-78E0-44D5-9E38-C34FB4D61CAD}"/>
    <dgm:cxn modelId="{D8E722C8-604D-45FA-A9D8-E9F89FDDEDB6}" srcId="{90D3E2E3-4E1F-40BB-9FE8-C98148D62BEA}" destId="{AD413A14-CBE2-4756-94F3-630AA6456C4B}" srcOrd="0" destOrd="0" parTransId="{FE0035C6-0FE7-4DB6-94DE-45E47381837F}" sibTransId="{B1D52A22-EF69-430B-8290-F3DFCFC6558F}"/>
    <dgm:cxn modelId="{49E13BE9-4922-4702-8D3D-5BB1C71E468A}" type="presOf" srcId="{0886316C-838B-443F-8E5A-7F4D5D5D2DA5}" destId="{B3082F5B-72ED-4F37-BC4C-CB5CEA412394}" srcOrd="0" destOrd="0" presId="urn:microsoft.com/office/officeart/2005/8/layout/vList2"/>
    <dgm:cxn modelId="{47676677-310F-435C-B400-B6581387F1FE}" type="presOf" srcId="{90D3E2E3-4E1F-40BB-9FE8-C98148D62BEA}" destId="{1A247E37-4993-4064-A723-C469D42BF4A8}" srcOrd="0" destOrd="0" presId="urn:microsoft.com/office/officeart/2005/8/layout/vList2"/>
    <dgm:cxn modelId="{90D2FC6A-6715-4D22-B505-E752695FC6F8}" type="presOf" srcId="{AD413A14-CBE2-4756-94F3-630AA6456C4B}" destId="{E52F4F08-8E24-4ECE-A4C5-405CED8174B9}" srcOrd="0" destOrd="0" presId="urn:microsoft.com/office/officeart/2005/8/layout/vList2"/>
    <dgm:cxn modelId="{8AF6747F-5ED0-49F0-B6E8-7BF5ACFDC9BD}" type="presOf" srcId="{67D55343-C7A3-4EC4-A75D-15471E54E587}" destId="{E1A513A4-D844-4553-8D32-61231FAA0167}" srcOrd="0" destOrd="1" presId="urn:microsoft.com/office/officeart/2005/8/layout/vList2"/>
    <dgm:cxn modelId="{6AFDA985-936B-4069-9FC8-C855BAA02B55}" type="presOf" srcId="{54392470-612B-4FA4-A8DB-4148B9C581DF}" destId="{E1A513A4-D844-4553-8D32-61231FAA0167}" srcOrd="0" destOrd="0" presId="urn:microsoft.com/office/officeart/2005/8/layout/vList2"/>
    <dgm:cxn modelId="{36A70B7E-1BCF-41A1-B12A-A40E2D898A95}" srcId="{0886316C-838B-443F-8E5A-7F4D5D5D2DA5}" destId="{90D3E2E3-4E1F-40BB-9FE8-C98148D62BEA}" srcOrd="0" destOrd="0" parTransId="{8CA29A84-082D-49D7-BE7B-98589288133A}" sibTransId="{3ED84B82-BE03-402B-B357-9898C984F268}"/>
    <dgm:cxn modelId="{82209EA4-0BC5-45E1-997F-88AB93D480BE}" type="presOf" srcId="{A0D97337-6A53-4DAE-877A-B75AE089C307}" destId="{E52F4F08-8E24-4ECE-A4C5-405CED8174B9}" srcOrd="0" destOrd="1" presId="urn:microsoft.com/office/officeart/2005/8/layout/vList2"/>
    <dgm:cxn modelId="{433882A6-93C7-42BF-875D-F29ED2142FBA}" type="presOf" srcId="{2F1CE6BD-38C7-4937-B6A8-3CFF748A09DB}" destId="{3893BD15-CD5E-443B-A02C-7B372B856C0F}" srcOrd="0" destOrd="0" presId="urn:microsoft.com/office/officeart/2005/8/layout/vList2"/>
    <dgm:cxn modelId="{EB3ABAAA-6C28-4AC5-9C6D-3C4EFF1928B3}" srcId="{90D3E2E3-4E1F-40BB-9FE8-C98148D62BEA}" destId="{A0D97337-6A53-4DAE-877A-B75AE089C307}" srcOrd="1" destOrd="0" parTransId="{5FF2695D-CF9E-4135-B813-7B8DBD241368}" sibTransId="{9C6A5050-5C9A-4733-9A82-A011CAEE32CD}"/>
    <dgm:cxn modelId="{A7B1501D-AB94-45AF-B18D-B79E33E95AFB}" srcId="{0886316C-838B-443F-8E5A-7F4D5D5D2DA5}" destId="{2F1CE6BD-38C7-4937-B6A8-3CFF748A09DB}" srcOrd="1" destOrd="0" parTransId="{42B3E0DA-B8CD-4092-A68F-E920DF473E7A}" sibTransId="{76F2EE17-3FB3-4E14-A594-0ED7B32BCCF5}"/>
    <dgm:cxn modelId="{768E8556-AB0E-4FC5-A36F-D7065AE47609}" type="presParOf" srcId="{B3082F5B-72ED-4F37-BC4C-CB5CEA412394}" destId="{1A247E37-4993-4064-A723-C469D42BF4A8}" srcOrd="0" destOrd="0" presId="urn:microsoft.com/office/officeart/2005/8/layout/vList2"/>
    <dgm:cxn modelId="{80FDBF4B-B7EB-4426-BABE-2223A635C53C}" type="presParOf" srcId="{B3082F5B-72ED-4F37-BC4C-CB5CEA412394}" destId="{E52F4F08-8E24-4ECE-A4C5-405CED8174B9}" srcOrd="1" destOrd="0" presId="urn:microsoft.com/office/officeart/2005/8/layout/vList2"/>
    <dgm:cxn modelId="{55A6DD68-72EF-4394-B643-22840C670B93}" type="presParOf" srcId="{B3082F5B-72ED-4F37-BC4C-CB5CEA412394}" destId="{3893BD15-CD5E-443B-A02C-7B372B856C0F}" srcOrd="2" destOrd="0" presId="urn:microsoft.com/office/officeart/2005/8/layout/vList2"/>
    <dgm:cxn modelId="{1543A505-4ACE-45E2-AAB4-FCB3FD8ED498}" type="presParOf" srcId="{B3082F5B-72ED-4F37-BC4C-CB5CEA412394}" destId="{E1A513A4-D844-4553-8D32-61231FAA016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69EE11-CAB9-41FE-A44F-2D42730925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55382721-8749-481E-8414-6763452C60BE}">
      <dgm:prSet/>
      <dgm:spPr/>
      <dgm:t>
        <a:bodyPr/>
        <a:lstStyle/>
        <a:p>
          <a:r>
            <a:rPr lang="fr-CA" baseline="0" dirty="0"/>
            <a:t>Le remplacement d’un appareil, CPO ou CPL peut être assuré seulement si</a:t>
          </a:r>
          <a:endParaRPr lang="fr-CA" dirty="0"/>
        </a:p>
      </dgm:t>
    </dgm:pt>
    <dgm:pt modelId="{04E734C0-ED75-4F93-9E9A-26B971F3C23C}" type="parTrans" cxnId="{8F1C2035-FCD8-41F3-82D5-E08F48852733}">
      <dgm:prSet/>
      <dgm:spPr/>
      <dgm:t>
        <a:bodyPr/>
        <a:lstStyle/>
        <a:p>
          <a:endParaRPr lang="fr-CA"/>
        </a:p>
      </dgm:t>
    </dgm:pt>
    <dgm:pt modelId="{470CA103-662F-403B-8E43-79DD3756414C}" type="sibTrans" cxnId="{8F1C2035-FCD8-41F3-82D5-E08F48852733}">
      <dgm:prSet/>
      <dgm:spPr/>
      <dgm:t>
        <a:bodyPr/>
        <a:lstStyle/>
        <a:p>
          <a:endParaRPr lang="fr-CA"/>
        </a:p>
      </dgm:t>
    </dgm:pt>
    <dgm:pt modelId="{6623C486-5040-4988-AC7A-8165F66BA1E3}">
      <dgm:prSet custT="1"/>
      <dgm:spPr/>
      <dgm:t>
        <a:bodyPr/>
        <a:lstStyle/>
        <a:p>
          <a:r>
            <a:rPr lang="fr-CA" sz="1800" dirty="0"/>
            <a:t>Durée de vie de l’aide sinistrée est expirée</a:t>
          </a:r>
        </a:p>
      </dgm:t>
    </dgm:pt>
    <dgm:pt modelId="{E1D673D5-41C9-4A21-AF95-676AD2E12118}" type="parTrans" cxnId="{0997D592-269C-4246-8ED7-0E24A4DC7CFF}">
      <dgm:prSet/>
      <dgm:spPr/>
      <dgm:t>
        <a:bodyPr/>
        <a:lstStyle/>
        <a:p>
          <a:endParaRPr lang="fr-CA"/>
        </a:p>
      </dgm:t>
    </dgm:pt>
    <dgm:pt modelId="{98F424DF-958A-4173-A6F8-6E2EB361E850}" type="sibTrans" cxnId="{0997D592-269C-4246-8ED7-0E24A4DC7CFF}">
      <dgm:prSet/>
      <dgm:spPr/>
      <dgm:t>
        <a:bodyPr/>
        <a:lstStyle/>
        <a:p>
          <a:endParaRPr lang="fr-CA"/>
        </a:p>
      </dgm:t>
    </dgm:pt>
    <dgm:pt modelId="{016E3546-A167-430E-9246-1BB0ADF86D5E}">
      <dgm:prSet custT="1"/>
      <dgm:spPr/>
      <dgm:t>
        <a:bodyPr/>
        <a:lstStyle/>
        <a:p>
          <a:pPr>
            <a:buNone/>
          </a:pPr>
          <a:r>
            <a:rPr lang="fr-CA" sz="1800" dirty="0"/>
            <a:t>OU</a:t>
          </a:r>
        </a:p>
      </dgm:t>
    </dgm:pt>
    <dgm:pt modelId="{B39BDD19-2FE3-4230-A964-217AF799027D}" type="parTrans" cxnId="{765C99E0-0227-44DD-8BBF-82480C48D98E}">
      <dgm:prSet/>
      <dgm:spPr/>
      <dgm:t>
        <a:bodyPr/>
        <a:lstStyle/>
        <a:p>
          <a:endParaRPr lang="fr-CA"/>
        </a:p>
      </dgm:t>
    </dgm:pt>
    <dgm:pt modelId="{C9DD118E-5F18-4C17-B410-80DC9BC5A7BE}" type="sibTrans" cxnId="{765C99E0-0227-44DD-8BBF-82480C48D98E}">
      <dgm:prSet/>
      <dgm:spPr/>
      <dgm:t>
        <a:bodyPr/>
        <a:lstStyle/>
        <a:p>
          <a:endParaRPr lang="fr-CA"/>
        </a:p>
      </dgm:t>
    </dgm:pt>
    <dgm:pt modelId="{72EF7081-D4D8-42A2-91BE-DD8D0CF21EB7}">
      <dgm:prSet custT="1"/>
      <dgm:spPr/>
      <dgm:t>
        <a:bodyPr/>
        <a:lstStyle/>
        <a:p>
          <a:r>
            <a:rPr lang="fr-CA" sz="1800" dirty="0"/>
            <a:t>Délai de carence de 2 ans à la suite du sinistre est atteint </a:t>
          </a:r>
        </a:p>
      </dgm:t>
    </dgm:pt>
    <dgm:pt modelId="{284BCE49-8D76-47E8-AA22-D6B66665F2BD}" type="parTrans" cxnId="{469A9E8F-0DEE-4522-934D-514182B23961}">
      <dgm:prSet/>
      <dgm:spPr/>
      <dgm:t>
        <a:bodyPr/>
        <a:lstStyle/>
        <a:p>
          <a:endParaRPr lang="fr-CA"/>
        </a:p>
      </dgm:t>
    </dgm:pt>
    <dgm:pt modelId="{95E7C4F5-4F88-4E0B-BDC8-D54A6730F37D}" type="sibTrans" cxnId="{469A9E8F-0DEE-4522-934D-514182B23961}">
      <dgm:prSet/>
      <dgm:spPr/>
      <dgm:t>
        <a:bodyPr/>
        <a:lstStyle/>
        <a:p>
          <a:endParaRPr lang="fr-CA"/>
        </a:p>
      </dgm:t>
    </dgm:pt>
    <dgm:pt modelId="{F1C7CD14-8B9C-4B02-A5F0-4603BCE59EDD}">
      <dgm:prSet/>
      <dgm:spPr/>
      <dgm:t>
        <a:bodyPr/>
        <a:lstStyle/>
        <a:p>
          <a:r>
            <a:rPr lang="fr-CA" baseline="0" dirty="0"/>
            <a:t>Si la PA remplace à ses frais ou via ses assurances l’aide, le CPO ou le CPL, il redevient assuré par le programme. Une demande de prise en charge doit être effectuée.</a:t>
          </a:r>
          <a:endParaRPr lang="fr-CA" dirty="0"/>
        </a:p>
      </dgm:t>
    </dgm:pt>
    <dgm:pt modelId="{BB0F01CF-110A-4A19-8258-752F42A4842A}" type="parTrans" cxnId="{9C778978-D63A-4DEF-A033-678D4DFE562A}">
      <dgm:prSet/>
      <dgm:spPr/>
      <dgm:t>
        <a:bodyPr/>
        <a:lstStyle/>
        <a:p>
          <a:endParaRPr lang="fr-CA"/>
        </a:p>
      </dgm:t>
    </dgm:pt>
    <dgm:pt modelId="{8EDF595C-B67E-45D1-9D85-A74760BB0B81}" type="sibTrans" cxnId="{9C778978-D63A-4DEF-A033-678D4DFE562A}">
      <dgm:prSet/>
      <dgm:spPr/>
      <dgm:t>
        <a:bodyPr/>
        <a:lstStyle/>
        <a:p>
          <a:endParaRPr lang="fr-CA"/>
        </a:p>
      </dgm:t>
    </dgm:pt>
    <dgm:pt modelId="{A6BBE939-DFE1-4718-AA67-079806F23192}">
      <dgm:prSet custT="1"/>
      <dgm:spPr>
        <a:noFill/>
      </dgm:spPr>
      <dgm:t>
        <a:bodyPr/>
        <a:lstStyle/>
        <a:p>
          <a:r>
            <a:rPr lang="fr-CA" sz="2000" baseline="0" dirty="0">
              <a:solidFill>
                <a:schemeClr val="tx1"/>
              </a:solidFill>
            </a:rPr>
            <a:t>* Les Informations concernant la facturation seront abordées à la partie « </a:t>
          </a:r>
          <a:r>
            <a:rPr lang="fr-CA" sz="2000" baseline="0" dirty="0">
              <a:solidFill>
                <a:schemeClr val="tx1"/>
              </a:solidFill>
              <a:hlinkClick xmlns:r="http://schemas.openxmlformats.org/officeDocument/2006/relationships" r:id="rId1" action="ppaction://hlinksldjump"/>
            </a:rPr>
            <a:t>informations sur la facturation </a:t>
          </a:r>
          <a:r>
            <a:rPr lang="fr-CA" sz="2000" baseline="0" dirty="0">
              <a:solidFill>
                <a:schemeClr val="tx1"/>
              </a:solidFill>
            </a:rPr>
            <a:t>». </a:t>
          </a:r>
          <a:endParaRPr lang="fr-CA" sz="2000" dirty="0">
            <a:solidFill>
              <a:schemeClr val="tx1"/>
            </a:solidFill>
          </a:endParaRPr>
        </a:p>
      </dgm:t>
    </dgm:pt>
    <dgm:pt modelId="{DE1D2C05-9D81-4103-8993-7AFEACD27C96}" type="parTrans" cxnId="{5B24CF45-1C01-494B-8C64-760F31A51B36}">
      <dgm:prSet/>
      <dgm:spPr/>
      <dgm:t>
        <a:bodyPr/>
        <a:lstStyle/>
        <a:p>
          <a:endParaRPr lang="fr-CA"/>
        </a:p>
      </dgm:t>
    </dgm:pt>
    <dgm:pt modelId="{61F730FD-5633-47C7-8525-E6902DDC2A95}" type="sibTrans" cxnId="{5B24CF45-1C01-494B-8C64-760F31A51B36}">
      <dgm:prSet/>
      <dgm:spPr/>
      <dgm:t>
        <a:bodyPr/>
        <a:lstStyle/>
        <a:p>
          <a:endParaRPr lang="fr-CA"/>
        </a:p>
      </dgm:t>
    </dgm:pt>
    <dgm:pt modelId="{BAD5216F-74D6-4D54-91C9-6AA8F650F002}" type="pres">
      <dgm:prSet presAssocID="{2169EE11-CAB9-41FE-A44F-2D4273092582}" presName="linear" presStyleCnt="0">
        <dgm:presLayoutVars>
          <dgm:animLvl val="lvl"/>
          <dgm:resizeHandles val="exact"/>
        </dgm:presLayoutVars>
      </dgm:prSet>
      <dgm:spPr/>
      <dgm:t>
        <a:bodyPr/>
        <a:lstStyle/>
        <a:p>
          <a:endParaRPr lang="fr-FR"/>
        </a:p>
      </dgm:t>
    </dgm:pt>
    <dgm:pt modelId="{11D502A4-FCE3-4703-A1B0-0081FF82BDE9}" type="pres">
      <dgm:prSet presAssocID="{55382721-8749-481E-8414-6763452C60BE}" presName="parentText" presStyleLbl="node1" presStyleIdx="0" presStyleCnt="3" custScaleY="97898">
        <dgm:presLayoutVars>
          <dgm:chMax val="0"/>
          <dgm:bulletEnabled val="1"/>
        </dgm:presLayoutVars>
      </dgm:prSet>
      <dgm:spPr/>
      <dgm:t>
        <a:bodyPr/>
        <a:lstStyle/>
        <a:p>
          <a:endParaRPr lang="fr-FR"/>
        </a:p>
      </dgm:t>
    </dgm:pt>
    <dgm:pt modelId="{7B11F25C-071A-4A40-A489-B27E5B7F1491}" type="pres">
      <dgm:prSet presAssocID="{55382721-8749-481E-8414-6763452C60BE}" presName="childText" presStyleLbl="revTx" presStyleIdx="0" presStyleCnt="1" custScaleY="112337">
        <dgm:presLayoutVars>
          <dgm:bulletEnabled val="1"/>
        </dgm:presLayoutVars>
      </dgm:prSet>
      <dgm:spPr/>
      <dgm:t>
        <a:bodyPr/>
        <a:lstStyle/>
        <a:p>
          <a:endParaRPr lang="fr-FR"/>
        </a:p>
      </dgm:t>
    </dgm:pt>
    <dgm:pt modelId="{3743D83C-EC6E-4E49-B35C-760110C35580}" type="pres">
      <dgm:prSet presAssocID="{F1C7CD14-8B9C-4B02-A5F0-4603BCE59EDD}" presName="parentText" presStyleLbl="node1" presStyleIdx="1" presStyleCnt="3">
        <dgm:presLayoutVars>
          <dgm:chMax val="0"/>
          <dgm:bulletEnabled val="1"/>
        </dgm:presLayoutVars>
      </dgm:prSet>
      <dgm:spPr/>
      <dgm:t>
        <a:bodyPr/>
        <a:lstStyle/>
        <a:p>
          <a:endParaRPr lang="fr-FR"/>
        </a:p>
      </dgm:t>
    </dgm:pt>
    <dgm:pt modelId="{5A46391E-9E1B-4076-8E10-3F3D1F02A690}" type="pres">
      <dgm:prSet presAssocID="{8EDF595C-B67E-45D1-9D85-A74760BB0B81}" presName="spacer" presStyleCnt="0"/>
      <dgm:spPr/>
    </dgm:pt>
    <dgm:pt modelId="{028FBCBE-C16D-4680-B3FB-9A92014530F8}" type="pres">
      <dgm:prSet presAssocID="{A6BBE939-DFE1-4718-AA67-079806F23192}" presName="parentText" presStyleLbl="node1" presStyleIdx="2" presStyleCnt="3" custScaleY="62112" custLinFactY="116279" custLinFactNeighborX="27250" custLinFactNeighborY="200000">
        <dgm:presLayoutVars>
          <dgm:chMax val="0"/>
          <dgm:bulletEnabled val="1"/>
        </dgm:presLayoutVars>
      </dgm:prSet>
      <dgm:spPr/>
      <dgm:t>
        <a:bodyPr/>
        <a:lstStyle/>
        <a:p>
          <a:endParaRPr lang="fr-FR"/>
        </a:p>
      </dgm:t>
    </dgm:pt>
  </dgm:ptLst>
  <dgm:cxnLst>
    <dgm:cxn modelId="{3046DECC-C3FC-44C9-A663-CAE423AFF3A0}" type="presOf" srcId="{55382721-8749-481E-8414-6763452C60BE}" destId="{11D502A4-FCE3-4703-A1B0-0081FF82BDE9}" srcOrd="0" destOrd="0" presId="urn:microsoft.com/office/officeart/2005/8/layout/vList2"/>
    <dgm:cxn modelId="{A30603DA-42A9-47C8-BD27-DFA906309A7F}" type="presOf" srcId="{A6BBE939-DFE1-4718-AA67-079806F23192}" destId="{028FBCBE-C16D-4680-B3FB-9A92014530F8}" srcOrd="0" destOrd="0" presId="urn:microsoft.com/office/officeart/2005/8/layout/vList2"/>
    <dgm:cxn modelId="{64F7529C-D3FE-4563-8D16-7A35E3B7972D}" type="presOf" srcId="{016E3546-A167-430E-9246-1BB0ADF86D5E}" destId="{7B11F25C-071A-4A40-A489-B27E5B7F1491}" srcOrd="0" destOrd="1" presId="urn:microsoft.com/office/officeart/2005/8/layout/vList2"/>
    <dgm:cxn modelId="{469A9E8F-0DEE-4522-934D-514182B23961}" srcId="{55382721-8749-481E-8414-6763452C60BE}" destId="{72EF7081-D4D8-42A2-91BE-DD8D0CF21EB7}" srcOrd="1" destOrd="0" parTransId="{284BCE49-8D76-47E8-AA22-D6B66665F2BD}" sibTransId="{95E7C4F5-4F88-4E0B-BDC8-D54A6730F37D}"/>
    <dgm:cxn modelId="{8B976EE1-20C8-4129-A5BC-6655203BF780}" type="presOf" srcId="{6623C486-5040-4988-AC7A-8165F66BA1E3}" destId="{7B11F25C-071A-4A40-A489-B27E5B7F1491}" srcOrd="0" destOrd="0" presId="urn:microsoft.com/office/officeart/2005/8/layout/vList2"/>
    <dgm:cxn modelId="{AA3A0624-1C59-4D67-9842-021621609993}" type="presOf" srcId="{F1C7CD14-8B9C-4B02-A5F0-4603BCE59EDD}" destId="{3743D83C-EC6E-4E49-B35C-760110C35580}" srcOrd="0" destOrd="0" presId="urn:microsoft.com/office/officeart/2005/8/layout/vList2"/>
    <dgm:cxn modelId="{5B24CF45-1C01-494B-8C64-760F31A51B36}" srcId="{2169EE11-CAB9-41FE-A44F-2D4273092582}" destId="{A6BBE939-DFE1-4718-AA67-079806F23192}" srcOrd="2" destOrd="0" parTransId="{DE1D2C05-9D81-4103-8993-7AFEACD27C96}" sibTransId="{61F730FD-5633-47C7-8525-E6902DDC2A95}"/>
    <dgm:cxn modelId="{9C778978-D63A-4DEF-A033-678D4DFE562A}" srcId="{2169EE11-CAB9-41FE-A44F-2D4273092582}" destId="{F1C7CD14-8B9C-4B02-A5F0-4603BCE59EDD}" srcOrd="1" destOrd="0" parTransId="{BB0F01CF-110A-4A19-8258-752F42A4842A}" sibTransId="{8EDF595C-B67E-45D1-9D85-A74760BB0B81}"/>
    <dgm:cxn modelId="{765C99E0-0227-44DD-8BBF-82480C48D98E}" srcId="{6623C486-5040-4988-AC7A-8165F66BA1E3}" destId="{016E3546-A167-430E-9246-1BB0ADF86D5E}" srcOrd="0" destOrd="0" parTransId="{B39BDD19-2FE3-4230-A964-217AF799027D}" sibTransId="{C9DD118E-5F18-4C17-B410-80DC9BC5A7BE}"/>
    <dgm:cxn modelId="{8F1C2035-FCD8-41F3-82D5-E08F48852733}" srcId="{2169EE11-CAB9-41FE-A44F-2D4273092582}" destId="{55382721-8749-481E-8414-6763452C60BE}" srcOrd="0" destOrd="0" parTransId="{04E734C0-ED75-4F93-9E9A-26B971F3C23C}" sibTransId="{470CA103-662F-403B-8E43-79DD3756414C}"/>
    <dgm:cxn modelId="{2BD2C2E6-73F3-44AB-B0EA-D93330EECF94}" type="presOf" srcId="{2169EE11-CAB9-41FE-A44F-2D4273092582}" destId="{BAD5216F-74D6-4D54-91C9-6AA8F650F002}" srcOrd="0" destOrd="0" presId="urn:microsoft.com/office/officeart/2005/8/layout/vList2"/>
    <dgm:cxn modelId="{5D24BDF1-E1FB-4726-B3AB-953477647E8A}" type="presOf" srcId="{72EF7081-D4D8-42A2-91BE-DD8D0CF21EB7}" destId="{7B11F25C-071A-4A40-A489-B27E5B7F1491}" srcOrd="0" destOrd="2" presId="urn:microsoft.com/office/officeart/2005/8/layout/vList2"/>
    <dgm:cxn modelId="{0997D592-269C-4246-8ED7-0E24A4DC7CFF}" srcId="{55382721-8749-481E-8414-6763452C60BE}" destId="{6623C486-5040-4988-AC7A-8165F66BA1E3}" srcOrd="0" destOrd="0" parTransId="{E1D673D5-41C9-4A21-AF95-676AD2E12118}" sibTransId="{98F424DF-958A-4173-A6F8-6E2EB361E850}"/>
    <dgm:cxn modelId="{C09EF710-48F2-4698-9C85-A4479BF0A35A}" type="presParOf" srcId="{BAD5216F-74D6-4D54-91C9-6AA8F650F002}" destId="{11D502A4-FCE3-4703-A1B0-0081FF82BDE9}" srcOrd="0" destOrd="0" presId="urn:microsoft.com/office/officeart/2005/8/layout/vList2"/>
    <dgm:cxn modelId="{19A4D120-EC7E-4FA6-AD4C-0F5C3F9003B4}" type="presParOf" srcId="{BAD5216F-74D6-4D54-91C9-6AA8F650F002}" destId="{7B11F25C-071A-4A40-A489-B27E5B7F1491}" srcOrd="1" destOrd="0" presId="urn:microsoft.com/office/officeart/2005/8/layout/vList2"/>
    <dgm:cxn modelId="{CC222A45-B544-4859-A5B8-8D81674B1681}" type="presParOf" srcId="{BAD5216F-74D6-4D54-91C9-6AA8F650F002}" destId="{3743D83C-EC6E-4E49-B35C-760110C35580}" srcOrd="2" destOrd="0" presId="urn:microsoft.com/office/officeart/2005/8/layout/vList2"/>
    <dgm:cxn modelId="{C6FE933F-B1E8-4F87-9A87-ECAE981D235E}" type="presParOf" srcId="{BAD5216F-74D6-4D54-91C9-6AA8F650F002}" destId="{5A46391E-9E1B-4076-8E10-3F3D1F02A690}" srcOrd="3" destOrd="0" presId="urn:microsoft.com/office/officeart/2005/8/layout/vList2"/>
    <dgm:cxn modelId="{5689CF8D-9C03-410D-99B6-71312645DD5A}" type="presParOf" srcId="{BAD5216F-74D6-4D54-91C9-6AA8F650F002}" destId="{028FBCBE-C16D-4680-B3FB-9A92014530F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F1D484B-A23F-42B3-9948-CB23F939829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CA"/>
        </a:p>
      </dgm:t>
    </dgm:pt>
    <dgm:pt modelId="{3C514B3D-E9B6-4FF5-98BF-7991B1DD467D}">
      <dgm:prSet/>
      <dgm:spPr/>
      <dgm:t>
        <a:bodyPr/>
        <a:lstStyle/>
        <a:p>
          <a:r>
            <a:rPr lang="fr-CA" b="0" i="0" baseline="0" dirty="0"/>
            <a:t>OM</a:t>
          </a:r>
          <a:r>
            <a:rPr lang="fr-CA" b="1" i="0" baseline="0" dirty="0"/>
            <a:t> </a:t>
          </a:r>
          <a:r>
            <a:rPr lang="fr-CA" b="0" i="0" baseline="0" dirty="0"/>
            <a:t>remplie en bonne et due forme (art. 28) par un </a:t>
          </a:r>
          <a:r>
            <a:rPr lang="fr-CA" i="0" baseline="0" dirty="0"/>
            <a:t>professionnel autorisé </a:t>
          </a:r>
          <a:r>
            <a:rPr lang="fr-CA" b="0" i="0" baseline="0" dirty="0"/>
            <a:t>(art. 26 + allègements) est nécessaire, </a:t>
          </a:r>
          <a:r>
            <a:rPr lang="fr-CA" b="1" i="0" baseline="0" dirty="0"/>
            <a:t>sauf si un allègement est applicable</a:t>
          </a:r>
          <a:endParaRPr lang="fr-CA" b="1" dirty="0"/>
        </a:p>
      </dgm:t>
    </dgm:pt>
    <dgm:pt modelId="{C5957CD6-42E5-420C-AD4E-1506BF55EC1C}" type="parTrans" cxnId="{C9FD5808-34E1-4646-B65C-52049369C81E}">
      <dgm:prSet/>
      <dgm:spPr/>
      <dgm:t>
        <a:bodyPr/>
        <a:lstStyle/>
        <a:p>
          <a:endParaRPr lang="fr-CA"/>
        </a:p>
      </dgm:t>
    </dgm:pt>
    <dgm:pt modelId="{6ED1FB53-5A63-46CF-BED3-605B61201837}" type="sibTrans" cxnId="{C9FD5808-34E1-4646-B65C-52049369C81E}">
      <dgm:prSet/>
      <dgm:spPr/>
      <dgm:t>
        <a:bodyPr/>
        <a:lstStyle/>
        <a:p>
          <a:endParaRPr lang="fr-CA"/>
        </a:p>
      </dgm:t>
    </dgm:pt>
    <dgm:pt modelId="{80F81EC1-0284-4D94-B5D6-6CA260AF73FA}">
      <dgm:prSet/>
      <dgm:spPr/>
      <dgm:t>
        <a:bodyPr/>
        <a:lstStyle/>
        <a:p>
          <a:r>
            <a:rPr lang="fr-CA" dirty="0"/>
            <a:t>D</a:t>
          </a:r>
          <a:r>
            <a:rPr lang="fr-CA" b="0" i="0" baseline="0" dirty="0"/>
            <a:t>urées d’utilisation minimales :</a:t>
          </a:r>
          <a:endParaRPr lang="fr-CA" dirty="0"/>
        </a:p>
      </dgm:t>
    </dgm:pt>
    <dgm:pt modelId="{751DE326-C1AD-4B7A-9FC3-157AF2772460}" type="parTrans" cxnId="{F39365AF-5629-4815-B38F-FFE6A557333E}">
      <dgm:prSet/>
      <dgm:spPr/>
      <dgm:t>
        <a:bodyPr/>
        <a:lstStyle/>
        <a:p>
          <a:endParaRPr lang="fr-CA"/>
        </a:p>
      </dgm:t>
    </dgm:pt>
    <dgm:pt modelId="{18F9A938-4A73-49D8-AC88-1C05F4B41944}" type="sibTrans" cxnId="{F39365AF-5629-4815-B38F-FFE6A557333E}">
      <dgm:prSet/>
      <dgm:spPr/>
      <dgm:t>
        <a:bodyPr/>
        <a:lstStyle/>
        <a:p>
          <a:endParaRPr lang="fr-CA"/>
        </a:p>
      </dgm:t>
    </dgm:pt>
    <dgm:pt modelId="{82C4D631-7287-4AED-858A-68E704823BBF}">
      <dgm:prSet/>
      <dgm:spPr/>
      <dgm:t>
        <a:bodyPr/>
        <a:lstStyle/>
        <a:p>
          <a:pPr>
            <a:buFont typeface="Courier New" panose="02070309020205020404" pitchFamily="49" charset="0"/>
            <a:buChar char="o"/>
          </a:pPr>
          <a:r>
            <a:rPr lang="fr-CA" b="0" i="0" baseline="0" dirty="0"/>
            <a:t>Orthèse MI : 6 mois (art. 15)</a:t>
          </a:r>
          <a:endParaRPr lang="fr-CA" dirty="0"/>
        </a:p>
      </dgm:t>
    </dgm:pt>
    <dgm:pt modelId="{0F6A0FCD-A17C-4C44-BD6F-7461BFEEFF27}" type="parTrans" cxnId="{124705CE-D12E-459D-9442-82246F049535}">
      <dgm:prSet/>
      <dgm:spPr/>
      <dgm:t>
        <a:bodyPr/>
        <a:lstStyle/>
        <a:p>
          <a:endParaRPr lang="fr-CA"/>
        </a:p>
      </dgm:t>
    </dgm:pt>
    <dgm:pt modelId="{DCBA32F5-98D1-43DA-BA0E-5D3EB7577B36}" type="sibTrans" cxnId="{124705CE-D12E-459D-9442-82246F049535}">
      <dgm:prSet/>
      <dgm:spPr/>
      <dgm:t>
        <a:bodyPr/>
        <a:lstStyle/>
        <a:p>
          <a:endParaRPr lang="fr-CA"/>
        </a:p>
      </dgm:t>
    </dgm:pt>
    <dgm:pt modelId="{EF826EEE-FF69-4B65-B731-79D516674977}">
      <dgm:prSet/>
      <dgm:spPr/>
      <dgm:t>
        <a:bodyPr/>
        <a:lstStyle/>
        <a:p>
          <a:pPr>
            <a:buFont typeface="Courier New" panose="02070309020205020404" pitchFamily="49" charset="0"/>
            <a:buChar char="o"/>
          </a:pPr>
          <a:r>
            <a:rPr lang="fr-CA" b="0" i="0" baseline="0" dirty="0"/>
            <a:t>Orthèse MS : 1 mois (art. 15)</a:t>
          </a:r>
          <a:endParaRPr lang="fr-CA" dirty="0"/>
        </a:p>
      </dgm:t>
    </dgm:pt>
    <dgm:pt modelId="{DDC90811-F4D7-4FBC-A10A-6BC45DA8D12E}" type="parTrans" cxnId="{9514CCD9-96E6-45DE-A414-5180E1108F49}">
      <dgm:prSet/>
      <dgm:spPr/>
      <dgm:t>
        <a:bodyPr/>
        <a:lstStyle/>
        <a:p>
          <a:endParaRPr lang="fr-CA"/>
        </a:p>
      </dgm:t>
    </dgm:pt>
    <dgm:pt modelId="{62D9D450-6D76-4309-920C-9DD33BE3740E}" type="sibTrans" cxnId="{9514CCD9-96E6-45DE-A414-5180E1108F49}">
      <dgm:prSet/>
      <dgm:spPr/>
      <dgm:t>
        <a:bodyPr/>
        <a:lstStyle/>
        <a:p>
          <a:endParaRPr lang="fr-CA"/>
        </a:p>
      </dgm:t>
    </dgm:pt>
    <dgm:pt modelId="{28C5E829-393D-4B06-BBCA-D5EA7BFF0F87}">
      <dgm:prSet/>
      <dgm:spPr/>
      <dgm:t>
        <a:bodyPr/>
        <a:lstStyle/>
        <a:p>
          <a:pPr>
            <a:buFont typeface="Courier New" panose="02070309020205020404" pitchFamily="49" charset="0"/>
            <a:buChar char="o"/>
          </a:pPr>
          <a:r>
            <a:rPr lang="fr-CA" b="0" i="0" baseline="0" dirty="0"/>
            <a:t>Orthèse du tronc : 3 mois (art. 15)</a:t>
          </a:r>
          <a:endParaRPr lang="fr-CA" dirty="0"/>
        </a:p>
      </dgm:t>
    </dgm:pt>
    <dgm:pt modelId="{818B064C-C8AB-4853-894A-75FB859701B3}" type="parTrans" cxnId="{FACE8D07-7A05-4A0C-A81A-13EC01F90342}">
      <dgm:prSet/>
      <dgm:spPr/>
      <dgm:t>
        <a:bodyPr/>
        <a:lstStyle/>
        <a:p>
          <a:endParaRPr lang="fr-CA"/>
        </a:p>
      </dgm:t>
    </dgm:pt>
    <dgm:pt modelId="{E3F93D8F-AFAB-47A2-9FEA-39F7E46E60B2}" type="sibTrans" cxnId="{FACE8D07-7A05-4A0C-A81A-13EC01F90342}">
      <dgm:prSet/>
      <dgm:spPr/>
      <dgm:t>
        <a:bodyPr/>
        <a:lstStyle/>
        <a:p>
          <a:endParaRPr lang="fr-CA"/>
        </a:p>
      </dgm:t>
    </dgm:pt>
    <dgm:pt modelId="{1DFFAF8C-6C09-448C-AF8F-2B96D7227D9F}">
      <dgm:prSet/>
      <dgm:spPr/>
      <dgm:t>
        <a:bodyPr/>
        <a:lstStyle/>
        <a:p>
          <a:pPr>
            <a:buFont typeface="Courier New" panose="02070309020205020404" pitchFamily="49" charset="0"/>
            <a:buChar char="o"/>
          </a:pPr>
          <a:r>
            <a:rPr lang="fr-CA" b="0" i="0" baseline="0" dirty="0"/>
            <a:t>Aide </a:t>
          </a:r>
          <a:r>
            <a:rPr lang="fr-CA" dirty="0"/>
            <a:t>à</a:t>
          </a:r>
          <a:r>
            <a:rPr lang="fr-CA" b="0" i="0" baseline="0" dirty="0"/>
            <a:t> la marche : 12 mois (art. 15.1)</a:t>
          </a:r>
          <a:endParaRPr lang="fr-CA" dirty="0"/>
        </a:p>
      </dgm:t>
    </dgm:pt>
    <dgm:pt modelId="{4E8F6979-7CC6-4B33-A90C-47240B18FC4D}" type="parTrans" cxnId="{E8AD4A6E-23F1-4071-B738-611F96F3C939}">
      <dgm:prSet/>
      <dgm:spPr/>
      <dgm:t>
        <a:bodyPr/>
        <a:lstStyle/>
        <a:p>
          <a:endParaRPr lang="fr-CA"/>
        </a:p>
      </dgm:t>
    </dgm:pt>
    <dgm:pt modelId="{7EEAE509-8C75-4FEC-B8D6-FA91D62C6E27}" type="sibTrans" cxnId="{E8AD4A6E-23F1-4071-B738-611F96F3C939}">
      <dgm:prSet/>
      <dgm:spPr/>
      <dgm:t>
        <a:bodyPr/>
        <a:lstStyle/>
        <a:p>
          <a:endParaRPr lang="fr-CA"/>
        </a:p>
      </dgm:t>
    </dgm:pt>
    <dgm:pt modelId="{08BC651F-4485-40F5-AF67-CED0C1A46485}">
      <dgm:prSet/>
      <dgm:spPr/>
      <dgm:t>
        <a:bodyPr/>
        <a:lstStyle/>
        <a:p>
          <a:pPr>
            <a:buFont typeface="Courier New" panose="02070309020205020404" pitchFamily="49" charset="0"/>
            <a:buChar char="o"/>
          </a:pPr>
          <a:r>
            <a:rPr lang="fr-CA" dirty="0"/>
            <a:t>Prothèse : Aucun port quotidien requis, il s’agit d’un état permanent.</a:t>
          </a:r>
        </a:p>
      </dgm:t>
    </dgm:pt>
    <dgm:pt modelId="{69E41C82-BC79-429F-848B-D5E6FBCD3132}" type="parTrans" cxnId="{EFDD8CFB-C69C-413E-89A8-36DD6E75BF1A}">
      <dgm:prSet/>
      <dgm:spPr/>
      <dgm:t>
        <a:bodyPr/>
        <a:lstStyle/>
        <a:p>
          <a:endParaRPr lang="fr-CA"/>
        </a:p>
      </dgm:t>
    </dgm:pt>
    <dgm:pt modelId="{5C15F380-52C1-4371-9CDC-3C1A5ADAC286}" type="sibTrans" cxnId="{EFDD8CFB-C69C-413E-89A8-36DD6E75BF1A}">
      <dgm:prSet/>
      <dgm:spPr/>
      <dgm:t>
        <a:bodyPr/>
        <a:lstStyle/>
        <a:p>
          <a:endParaRPr lang="fr-CA"/>
        </a:p>
      </dgm:t>
    </dgm:pt>
    <dgm:pt modelId="{9638F0A7-4E69-4BA0-9352-9767C78C93A7}">
      <dgm:prSet/>
      <dgm:spPr/>
      <dgm:t>
        <a:bodyPr/>
        <a:lstStyle/>
        <a:p>
          <a:r>
            <a:rPr lang="fr-CA" dirty="0"/>
            <a:t>Exception </a:t>
          </a:r>
          <a:r>
            <a:rPr lang="fr-CA" b="0" i="0" baseline="0" dirty="0"/>
            <a:t>: PA moins de 19 ans pour corriger une déformation.</a:t>
          </a:r>
          <a:endParaRPr lang="fr-CA" dirty="0"/>
        </a:p>
      </dgm:t>
    </dgm:pt>
    <dgm:pt modelId="{2DC87A47-AB46-4DB4-961C-0BE6D9E93F7F}" type="parTrans" cxnId="{A7261AC6-4AFC-4F20-9E6A-C50A7013636F}">
      <dgm:prSet/>
      <dgm:spPr/>
      <dgm:t>
        <a:bodyPr/>
        <a:lstStyle/>
        <a:p>
          <a:endParaRPr lang="fr-CA"/>
        </a:p>
      </dgm:t>
    </dgm:pt>
    <dgm:pt modelId="{B0367C91-AB66-4503-B80D-CEDC3CB16E49}" type="sibTrans" cxnId="{A7261AC6-4AFC-4F20-9E6A-C50A7013636F}">
      <dgm:prSet/>
      <dgm:spPr/>
      <dgm:t>
        <a:bodyPr/>
        <a:lstStyle/>
        <a:p>
          <a:endParaRPr lang="fr-CA"/>
        </a:p>
      </dgm:t>
    </dgm:pt>
    <dgm:pt modelId="{0466B186-DB54-414E-887B-063A4B879960}" type="pres">
      <dgm:prSet presAssocID="{3F1D484B-A23F-42B3-9948-CB23F9398294}" presName="Name0" presStyleCnt="0">
        <dgm:presLayoutVars>
          <dgm:dir/>
          <dgm:animLvl val="lvl"/>
          <dgm:resizeHandles val="exact"/>
        </dgm:presLayoutVars>
      </dgm:prSet>
      <dgm:spPr/>
      <dgm:t>
        <a:bodyPr/>
        <a:lstStyle/>
        <a:p>
          <a:endParaRPr lang="fr-FR"/>
        </a:p>
      </dgm:t>
    </dgm:pt>
    <dgm:pt modelId="{5A428487-6785-4A11-A6D6-CDE669E536BE}" type="pres">
      <dgm:prSet presAssocID="{3C514B3D-E9B6-4FF5-98BF-7991B1DD467D}" presName="composite" presStyleCnt="0"/>
      <dgm:spPr/>
    </dgm:pt>
    <dgm:pt modelId="{B1746ACC-46DC-4508-BE4B-F22D16D46E25}" type="pres">
      <dgm:prSet presAssocID="{3C514B3D-E9B6-4FF5-98BF-7991B1DD467D}" presName="parTx" presStyleLbl="alignNode1" presStyleIdx="0" presStyleCnt="1">
        <dgm:presLayoutVars>
          <dgm:chMax val="0"/>
          <dgm:chPref val="0"/>
          <dgm:bulletEnabled val="1"/>
        </dgm:presLayoutVars>
      </dgm:prSet>
      <dgm:spPr/>
      <dgm:t>
        <a:bodyPr/>
        <a:lstStyle/>
        <a:p>
          <a:endParaRPr lang="fr-FR"/>
        </a:p>
      </dgm:t>
    </dgm:pt>
    <dgm:pt modelId="{33197F9B-FA26-40F3-B486-FC75BF1B2E4D}" type="pres">
      <dgm:prSet presAssocID="{3C514B3D-E9B6-4FF5-98BF-7991B1DD467D}" presName="desTx" presStyleLbl="alignAccFollowNode1" presStyleIdx="0" presStyleCnt="1">
        <dgm:presLayoutVars>
          <dgm:bulletEnabled val="1"/>
        </dgm:presLayoutVars>
      </dgm:prSet>
      <dgm:spPr/>
      <dgm:t>
        <a:bodyPr/>
        <a:lstStyle/>
        <a:p>
          <a:endParaRPr lang="fr-FR"/>
        </a:p>
      </dgm:t>
    </dgm:pt>
  </dgm:ptLst>
  <dgm:cxnLst>
    <dgm:cxn modelId="{36C7240D-C265-4573-9FDB-667BDBD9E120}" type="presOf" srcId="{9638F0A7-4E69-4BA0-9352-9767C78C93A7}" destId="{33197F9B-FA26-40F3-B486-FC75BF1B2E4D}" srcOrd="0" destOrd="6" presId="urn:microsoft.com/office/officeart/2005/8/layout/hList1"/>
    <dgm:cxn modelId="{EE5C7F2B-B63B-4725-8190-6669F70FC098}" type="presOf" srcId="{3F1D484B-A23F-42B3-9948-CB23F9398294}" destId="{0466B186-DB54-414E-887B-063A4B879960}" srcOrd="0" destOrd="0" presId="urn:microsoft.com/office/officeart/2005/8/layout/hList1"/>
    <dgm:cxn modelId="{64E26AA2-357F-473E-ABA3-13E068AF808C}" type="presOf" srcId="{80F81EC1-0284-4D94-B5D6-6CA260AF73FA}" destId="{33197F9B-FA26-40F3-B486-FC75BF1B2E4D}" srcOrd="0" destOrd="0" presId="urn:microsoft.com/office/officeart/2005/8/layout/hList1"/>
    <dgm:cxn modelId="{E8AD4A6E-23F1-4071-B738-611F96F3C939}" srcId="{80F81EC1-0284-4D94-B5D6-6CA260AF73FA}" destId="{1DFFAF8C-6C09-448C-AF8F-2B96D7227D9F}" srcOrd="3" destOrd="0" parTransId="{4E8F6979-7CC6-4B33-A90C-47240B18FC4D}" sibTransId="{7EEAE509-8C75-4FEC-B8D6-FA91D62C6E27}"/>
    <dgm:cxn modelId="{A7261AC6-4AFC-4F20-9E6A-C50A7013636F}" srcId="{3C514B3D-E9B6-4FF5-98BF-7991B1DD467D}" destId="{9638F0A7-4E69-4BA0-9352-9767C78C93A7}" srcOrd="1" destOrd="0" parTransId="{2DC87A47-AB46-4DB4-961C-0BE6D9E93F7F}" sibTransId="{B0367C91-AB66-4503-B80D-CEDC3CB16E49}"/>
    <dgm:cxn modelId="{9514CCD9-96E6-45DE-A414-5180E1108F49}" srcId="{80F81EC1-0284-4D94-B5D6-6CA260AF73FA}" destId="{EF826EEE-FF69-4B65-B731-79D516674977}" srcOrd="1" destOrd="0" parTransId="{DDC90811-F4D7-4FBC-A10A-6BC45DA8D12E}" sibTransId="{62D9D450-6D76-4309-920C-9DD33BE3740E}"/>
    <dgm:cxn modelId="{DA729FD1-BEEA-4FF6-BA1C-D5E835CC2ECE}" type="presOf" srcId="{EF826EEE-FF69-4B65-B731-79D516674977}" destId="{33197F9B-FA26-40F3-B486-FC75BF1B2E4D}" srcOrd="0" destOrd="2" presId="urn:microsoft.com/office/officeart/2005/8/layout/hList1"/>
    <dgm:cxn modelId="{F1C9E0C6-2E58-45E0-A2CF-52D043765F36}" type="presOf" srcId="{28C5E829-393D-4B06-BBCA-D5EA7BFF0F87}" destId="{33197F9B-FA26-40F3-B486-FC75BF1B2E4D}" srcOrd="0" destOrd="3" presId="urn:microsoft.com/office/officeart/2005/8/layout/hList1"/>
    <dgm:cxn modelId="{6509F9B6-07B0-43CF-998B-406D939A8C78}" type="presOf" srcId="{3C514B3D-E9B6-4FF5-98BF-7991B1DD467D}" destId="{B1746ACC-46DC-4508-BE4B-F22D16D46E25}" srcOrd="0" destOrd="0" presId="urn:microsoft.com/office/officeart/2005/8/layout/hList1"/>
    <dgm:cxn modelId="{897CBC17-A001-42BF-A018-079A71CE4FA1}" type="presOf" srcId="{08BC651F-4485-40F5-AF67-CED0C1A46485}" destId="{33197F9B-FA26-40F3-B486-FC75BF1B2E4D}" srcOrd="0" destOrd="5" presId="urn:microsoft.com/office/officeart/2005/8/layout/hList1"/>
    <dgm:cxn modelId="{C9FD5808-34E1-4646-B65C-52049369C81E}" srcId="{3F1D484B-A23F-42B3-9948-CB23F9398294}" destId="{3C514B3D-E9B6-4FF5-98BF-7991B1DD467D}" srcOrd="0" destOrd="0" parTransId="{C5957CD6-42E5-420C-AD4E-1506BF55EC1C}" sibTransId="{6ED1FB53-5A63-46CF-BED3-605B61201837}"/>
    <dgm:cxn modelId="{EEAAE3B7-A4AB-44B5-89A2-52F03DA6E939}" type="presOf" srcId="{1DFFAF8C-6C09-448C-AF8F-2B96D7227D9F}" destId="{33197F9B-FA26-40F3-B486-FC75BF1B2E4D}" srcOrd="0" destOrd="4" presId="urn:microsoft.com/office/officeart/2005/8/layout/hList1"/>
    <dgm:cxn modelId="{EFDD8CFB-C69C-413E-89A8-36DD6E75BF1A}" srcId="{80F81EC1-0284-4D94-B5D6-6CA260AF73FA}" destId="{08BC651F-4485-40F5-AF67-CED0C1A46485}" srcOrd="4" destOrd="0" parTransId="{69E41C82-BC79-429F-848B-D5E6FBCD3132}" sibTransId="{5C15F380-52C1-4371-9CDC-3C1A5ADAC286}"/>
    <dgm:cxn modelId="{124705CE-D12E-459D-9442-82246F049535}" srcId="{80F81EC1-0284-4D94-B5D6-6CA260AF73FA}" destId="{82C4D631-7287-4AED-858A-68E704823BBF}" srcOrd="0" destOrd="0" parTransId="{0F6A0FCD-A17C-4C44-BD6F-7461BFEEFF27}" sibTransId="{DCBA32F5-98D1-43DA-BA0E-5D3EB7577B36}"/>
    <dgm:cxn modelId="{617F8A7D-A6A4-4BDE-9669-30C3EA357D8B}" type="presOf" srcId="{82C4D631-7287-4AED-858A-68E704823BBF}" destId="{33197F9B-FA26-40F3-B486-FC75BF1B2E4D}" srcOrd="0" destOrd="1" presId="urn:microsoft.com/office/officeart/2005/8/layout/hList1"/>
    <dgm:cxn modelId="{FACE8D07-7A05-4A0C-A81A-13EC01F90342}" srcId="{80F81EC1-0284-4D94-B5D6-6CA260AF73FA}" destId="{28C5E829-393D-4B06-BBCA-D5EA7BFF0F87}" srcOrd="2" destOrd="0" parTransId="{818B064C-C8AB-4853-894A-75FB859701B3}" sibTransId="{E3F93D8F-AFAB-47A2-9FEA-39F7E46E60B2}"/>
    <dgm:cxn modelId="{F39365AF-5629-4815-B38F-FFE6A557333E}" srcId="{3C514B3D-E9B6-4FF5-98BF-7991B1DD467D}" destId="{80F81EC1-0284-4D94-B5D6-6CA260AF73FA}" srcOrd="0" destOrd="0" parTransId="{751DE326-C1AD-4B7A-9FC3-157AF2772460}" sibTransId="{18F9A938-4A73-49D8-AC88-1C05F4B41944}"/>
    <dgm:cxn modelId="{A3EED56C-155F-4148-ABB5-60BB574116E9}" type="presParOf" srcId="{0466B186-DB54-414E-887B-063A4B879960}" destId="{5A428487-6785-4A11-A6D6-CDE669E536BE}" srcOrd="0" destOrd="0" presId="urn:microsoft.com/office/officeart/2005/8/layout/hList1"/>
    <dgm:cxn modelId="{E741E1EC-4C16-4742-83A6-F6C679994F40}" type="presParOf" srcId="{5A428487-6785-4A11-A6D6-CDE669E536BE}" destId="{B1746ACC-46DC-4508-BE4B-F22D16D46E25}" srcOrd="0" destOrd="0" presId="urn:microsoft.com/office/officeart/2005/8/layout/hList1"/>
    <dgm:cxn modelId="{2B7CBA44-D559-4D3D-9F06-55F07D772DD2}" type="presParOf" srcId="{5A428487-6785-4A11-A6D6-CDE669E536BE}" destId="{33197F9B-FA26-40F3-B486-FC75BF1B2E4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5CCE1E3-DC79-4F7D-B7AA-FE2A27F6FE6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CA"/>
        </a:p>
      </dgm:t>
    </dgm:pt>
    <dgm:pt modelId="{E3244ABD-4618-4912-A1E9-08412F63C48B}">
      <dgm:prSet phldrT="[Texte]" custT="1"/>
      <dgm:spPr/>
      <dgm:t>
        <a:bodyPr/>
        <a:lstStyle/>
        <a:p>
          <a:r>
            <a:rPr lang="fr-CA" sz="1600" dirty="0"/>
            <a:t>Allègement inclus l’attribution d’aides en C.S., mais une attestation produite par un équipe multidisciplinaire demeure requise pour la 1</a:t>
          </a:r>
          <a:r>
            <a:rPr lang="fr-CA" sz="1600" baseline="30000" dirty="0"/>
            <a:t>ère</a:t>
          </a:r>
          <a:r>
            <a:rPr lang="fr-CA" sz="1600" dirty="0"/>
            <a:t> attribution.  </a:t>
          </a:r>
        </a:p>
      </dgm:t>
    </dgm:pt>
    <dgm:pt modelId="{1385D126-1D73-4707-BEF2-3EDAE99D5B91}">
      <dgm:prSet phldrT="[Texte]"/>
      <dgm:spPr/>
      <dgm:t>
        <a:bodyPr/>
        <a:lstStyle/>
        <a:p>
          <a:r>
            <a:rPr lang="fr-CA" dirty="0"/>
            <a:t>Considérations spéciales (C.S.)</a:t>
          </a:r>
        </a:p>
      </dgm:t>
    </dgm:pt>
    <dgm:pt modelId="{1555D56A-5E2D-4946-B55A-781D8FFF040A}" type="sibTrans" cxnId="{545ABA0A-5872-4B60-BF29-0EFB6B708DA4}">
      <dgm:prSet/>
      <dgm:spPr/>
      <dgm:t>
        <a:bodyPr/>
        <a:lstStyle/>
        <a:p>
          <a:endParaRPr lang="fr-CA"/>
        </a:p>
      </dgm:t>
    </dgm:pt>
    <dgm:pt modelId="{BD97D4E5-73C4-464F-88E2-78B5688B8822}" type="parTrans" cxnId="{545ABA0A-5872-4B60-BF29-0EFB6B708DA4}">
      <dgm:prSet/>
      <dgm:spPr/>
      <dgm:t>
        <a:bodyPr/>
        <a:lstStyle/>
        <a:p>
          <a:endParaRPr lang="fr-CA"/>
        </a:p>
      </dgm:t>
    </dgm:pt>
    <dgm:pt modelId="{B734CAAA-B01E-4F38-8A6A-92994193B92B}" type="sibTrans" cxnId="{F21219A7-F7A0-4945-A7D0-3912EC3116A3}">
      <dgm:prSet/>
      <dgm:spPr/>
      <dgm:t>
        <a:bodyPr/>
        <a:lstStyle/>
        <a:p>
          <a:endParaRPr lang="fr-CA"/>
        </a:p>
      </dgm:t>
    </dgm:pt>
    <dgm:pt modelId="{5BDE84DB-BDB5-49D7-80FC-E44ECB5A0598}" type="parTrans" cxnId="{F21219A7-F7A0-4945-A7D0-3912EC3116A3}">
      <dgm:prSet/>
      <dgm:spPr/>
      <dgm:t>
        <a:bodyPr/>
        <a:lstStyle/>
        <a:p>
          <a:endParaRPr lang="fr-CA"/>
        </a:p>
      </dgm:t>
    </dgm:pt>
    <dgm:pt modelId="{D3EF2FE8-C311-4DC8-A714-7889212D910B}">
      <dgm:prSet phldrT="[Texte]"/>
      <dgm:spPr/>
      <dgm:t>
        <a:bodyPr/>
        <a:lstStyle/>
        <a:p>
          <a:r>
            <a:rPr lang="fr-CA" dirty="0"/>
            <a:t>Gestion du changement</a:t>
          </a:r>
        </a:p>
      </dgm:t>
    </dgm:pt>
    <dgm:pt modelId="{0F6828A8-63C9-4EBF-9E06-FD8DC45F3166}" type="sibTrans" cxnId="{819885A1-B39F-4982-8E07-36BB77D6C5F9}">
      <dgm:prSet/>
      <dgm:spPr/>
      <dgm:t>
        <a:bodyPr/>
        <a:lstStyle/>
        <a:p>
          <a:endParaRPr lang="fr-CA"/>
        </a:p>
      </dgm:t>
    </dgm:pt>
    <dgm:pt modelId="{7E469BA6-8F8E-4067-83F5-CF54AA464D68}" type="parTrans" cxnId="{819885A1-B39F-4982-8E07-36BB77D6C5F9}">
      <dgm:prSet/>
      <dgm:spPr/>
      <dgm:t>
        <a:bodyPr/>
        <a:lstStyle/>
        <a:p>
          <a:endParaRPr lang="fr-CA"/>
        </a:p>
      </dgm:t>
    </dgm:pt>
    <dgm:pt modelId="{6E30181D-CAD8-4A5F-89FE-87B8360BB225}">
      <dgm:prSet phldrT="[Texte]" custT="1"/>
      <dgm:spPr/>
      <dgm:t>
        <a:bodyPr/>
        <a:lstStyle/>
        <a:p>
          <a:r>
            <a:rPr lang="fr-CA" sz="1600" dirty="0"/>
            <a:t>Pour les ordonnances émises à compter du 21 juin 2024.</a:t>
          </a:r>
        </a:p>
      </dgm:t>
    </dgm:pt>
    <dgm:pt modelId="{FB74CD13-9F76-48F8-80F8-1EEAC9E3B652}">
      <dgm:prSet phldrT="[Texte]"/>
      <dgm:spPr/>
      <dgm:t>
        <a:bodyPr/>
        <a:lstStyle/>
        <a:p>
          <a:r>
            <a:rPr lang="fr-CA" dirty="0"/>
            <a:t>Date</a:t>
          </a:r>
        </a:p>
      </dgm:t>
    </dgm:pt>
    <dgm:pt modelId="{9631DEE0-4DA7-41C9-AD37-B7D8CE293A9A}" type="sibTrans" cxnId="{EA478390-D175-4743-9544-F74FCAD7A5E1}">
      <dgm:prSet/>
      <dgm:spPr/>
      <dgm:t>
        <a:bodyPr/>
        <a:lstStyle/>
        <a:p>
          <a:endParaRPr lang="fr-CA"/>
        </a:p>
      </dgm:t>
    </dgm:pt>
    <dgm:pt modelId="{4617B692-7B83-447A-9E52-6178B1DAC22E}" type="parTrans" cxnId="{EA478390-D175-4743-9544-F74FCAD7A5E1}">
      <dgm:prSet/>
      <dgm:spPr/>
      <dgm:t>
        <a:bodyPr/>
        <a:lstStyle/>
        <a:p>
          <a:endParaRPr lang="fr-CA"/>
        </a:p>
      </dgm:t>
    </dgm:pt>
    <dgm:pt modelId="{9451ACB0-C186-49D7-A3C5-8C33D235B71C}" type="sibTrans" cxnId="{8B6478F1-5ED3-44EB-9D97-4ADB642243B0}">
      <dgm:prSet/>
      <dgm:spPr/>
      <dgm:t>
        <a:bodyPr/>
        <a:lstStyle/>
        <a:p>
          <a:endParaRPr lang="fr-CA"/>
        </a:p>
      </dgm:t>
    </dgm:pt>
    <dgm:pt modelId="{C63D9FF5-74D0-47C2-84D0-32354166C0BE}" type="parTrans" cxnId="{8B6478F1-5ED3-44EB-9D97-4ADB642243B0}">
      <dgm:prSet/>
      <dgm:spPr/>
      <dgm:t>
        <a:bodyPr/>
        <a:lstStyle/>
        <a:p>
          <a:endParaRPr lang="fr-CA"/>
        </a:p>
      </dgm:t>
    </dgm:pt>
    <dgm:pt modelId="{27671E02-075B-4F67-A9BB-4E2CE5E3969D}">
      <dgm:prSet/>
      <dgm:spPr/>
      <dgm:t>
        <a:bodyPr/>
        <a:lstStyle/>
        <a:p>
          <a:r>
            <a:rPr lang="fr-CA" dirty="0"/>
            <a:t>Aides visées</a:t>
          </a:r>
        </a:p>
      </dgm:t>
    </dgm:pt>
    <dgm:pt modelId="{7A0D426B-FAF7-4720-BCB4-BCA12FF97335}" type="parTrans" cxnId="{779D909B-F2CE-44F9-B3D8-55040AF423D4}">
      <dgm:prSet/>
      <dgm:spPr/>
      <dgm:t>
        <a:bodyPr/>
        <a:lstStyle/>
        <a:p>
          <a:endParaRPr lang="fr-CA"/>
        </a:p>
      </dgm:t>
    </dgm:pt>
    <dgm:pt modelId="{D374808B-0172-40B9-BBA8-5141DA82FFED}" type="sibTrans" cxnId="{779D909B-F2CE-44F9-B3D8-55040AF423D4}">
      <dgm:prSet/>
      <dgm:spPr/>
      <dgm:t>
        <a:bodyPr/>
        <a:lstStyle/>
        <a:p>
          <a:endParaRPr lang="fr-CA"/>
        </a:p>
      </dgm:t>
    </dgm:pt>
    <dgm:pt modelId="{7135A920-BF44-4D3E-A342-DB11F5A32B8F}">
      <dgm:prSet custT="1"/>
      <dgm:spPr/>
      <dgm:t>
        <a:bodyPr/>
        <a:lstStyle/>
        <a:p>
          <a:r>
            <a:rPr lang="fr-CA" sz="1600" dirty="0"/>
            <a:t>Toutes celles du Titre I, qu’elles soient fournies par un laboratoire privé autorisé ou un établissement public.</a:t>
          </a:r>
        </a:p>
      </dgm:t>
    </dgm:pt>
    <dgm:pt modelId="{37DB52CA-D74A-4F58-A955-672353715D1E}" type="parTrans" cxnId="{6D504D72-8571-4FBA-833F-C0CA8584441D}">
      <dgm:prSet/>
      <dgm:spPr/>
      <dgm:t>
        <a:bodyPr/>
        <a:lstStyle/>
        <a:p>
          <a:endParaRPr lang="fr-CA"/>
        </a:p>
      </dgm:t>
    </dgm:pt>
    <dgm:pt modelId="{A13919C9-76E6-4081-9226-691FC3891E25}" type="sibTrans" cxnId="{6D504D72-8571-4FBA-833F-C0CA8584441D}">
      <dgm:prSet/>
      <dgm:spPr/>
      <dgm:t>
        <a:bodyPr/>
        <a:lstStyle/>
        <a:p>
          <a:endParaRPr lang="fr-CA"/>
        </a:p>
      </dgm:t>
    </dgm:pt>
    <dgm:pt modelId="{2C820788-2D03-4D1D-9D1B-D7ED196075F2}">
      <dgm:prSet phldrT="[Texte]" custT="1"/>
      <dgm:spPr/>
      <dgm:t>
        <a:bodyPr/>
        <a:lstStyle/>
        <a:p>
          <a:r>
            <a:rPr lang="fr-CA" sz="1600" dirty="0"/>
            <a:t>Autoformation à l’attention des professionnels sera disponible sur le site Internet du MSSS. </a:t>
          </a:r>
        </a:p>
      </dgm:t>
    </dgm:pt>
    <dgm:pt modelId="{A851A057-116A-4313-B921-3A46D666BF40}" type="parTrans" cxnId="{B15A3947-64AD-41A7-869F-58B746480024}">
      <dgm:prSet/>
      <dgm:spPr/>
      <dgm:t>
        <a:bodyPr/>
        <a:lstStyle/>
        <a:p>
          <a:endParaRPr lang="fr-CA"/>
        </a:p>
      </dgm:t>
    </dgm:pt>
    <dgm:pt modelId="{2CEAA517-3144-44E5-A1F2-FC5663DFBA13}" type="sibTrans" cxnId="{B15A3947-64AD-41A7-869F-58B746480024}">
      <dgm:prSet/>
      <dgm:spPr/>
      <dgm:t>
        <a:bodyPr/>
        <a:lstStyle/>
        <a:p>
          <a:endParaRPr lang="fr-CA"/>
        </a:p>
      </dgm:t>
    </dgm:pt>
    <dgm:pt modelId="{68F7B7FD-78B6-4D86-8736-7D53F6DDFF26}">
      <dgm:prSet/>
      <dgm:spPr/>
      <dgm:t>
        <a:bodyPr/>
        <a:lstStyle/>
        <a:p>
          <a:r>
            <a:rPr lang="fr-CA" dirty="0"/>
            <a:t>Professionnels touchés</a:t>
          </a:r>
        </a:p>
      </dgm:t>
    </dgm:pt>
    <dgm:pt modelId="{9B47C482-B843-422D-9916-8C70BE2A1FC9}" type="parTrans" cxnId="{83D39038-8D49-414C-8DAE-A3A66CD9D523}">
      <dgm:prSet/>
      <dgm:spPr/>
      <dgm:t>
        <a:bodyPr/>
        <a:lstStyle/>
        <a:p>
          <a:endParaRPr lang="fr-CA"/>
        </a:p>
      </dgm:t>
    </dgm:pt>
    <dgm:pt modelId="{341AB17F-2EB4-4E6F-9029-962C3A125BFC}" type="sibTrans" cxnId="{83D39038-8D49-414C-8DAE-A3A66CD9D523}">
      <dgm:prSet/>
      <dgm:spPr/>
      <dgm:t>
        <a:bodyPr/>
        <a:lstStyle/>
        <a:p>
          <a:endParaRPr lang="fr-CA"/>
        </a:p>
      </dgm:t>
    </dgm:pt>
    <dgm:pt modelId="{177CE3D2-9EB1-410E-8CCA-10FE1EF03AA3}">
      <dgm:prSet custT="1"/>
      <dgm:spPr/>
      <dgm:t>
        <a:bodyPr/>
        <a:lstStyle/>
        <a:p>
          <a:r>
            <a:rPr lang="fr-CA" sz="1600" dirty="0"/>
            <a:t>Ensemble des prescripteurs habileté (spécialistes, omnipraticiens ou IPS) peuvent prescrire les aides assurées, incluant les orthèses.</a:t>
          </a:r>
          <a:endParaRPr lang="fr-CA" sz="1000" dirty="0"/>
        </a:p>
      </dgm:t>
    </dgm:pt>
    <dgm:pt modelId="{C651174E-82FC-4077-B1E0-5FBFFC9A3C8A}" type="parTrans" cxnId="{EE779742-309C-4790-8905-4C8731E17504}">
      <dgm:prSet/>
      <dgm:spPr/>
      <dgm:t>
        <a:bodyPr/>
        <a:lstStyle/>
        <a:p>
          <a:endParaRPr lang="fr-CA"/>
        </a:p>
      </dgm:t>
    </dgm:pt>
    <dgm:pt modelId="{EDCAF151-C1DB-42C9-BB31-A676512C979B}" type="sibTrans" cxnId="{EE779742-309C-4790-8905-4C8731E17504}">
      <dgm:prSet/>
      <dgm:spPr/>
      <dgm:t>
        <a:bodyPr/>
        <a:lstStyle/>
        <a:p>
          <a:endParaRPr lang="fr-CA"/>
        </a:p>
      </dgm:t>
    </dgm:pt>
    <dgm:pt modelId="{0E934BDF-9DE0-42FA-B74D-5ECBF7B22D56}">
      <dgm:prSet phldrT="[Texte]" custT="1"/>
      <dgm:spPr/>
      <dgm:t>
        <a:bodyPr/>
        <a:lstStyle/>
        <a:p>
          <a:r>
            <a:rPr lang="fr-CA" sz="1600" dirty="0"/>
            <a:t>Constitution de cette équipe sera abordée dans une prochaine diapositive.</a:t>
          </a:r>
        </a:p>
      </dgm:t>
    </dgm:pt>
    <dgm:pt modelId="{B99D5DC7-249F-4687-83F2-9AB86633947F}" type="parTrans" cxnId="{3B33AA57-C37E-411A-916F-D4738F5E43B7}">
      <dgm:prSet/>
      <dgm:spPr/>
      <dgm:t>
        <a:bodyPr/>
        <a:lstStyle/>
        <a:p>
          <a:endParaRPr lang="fr-CA"/>
        </a:p>
      </dgm:t>
    </dgm:pt>
    <dgm:pt modelId="{C5514FAC-34B2-41B5-B972-191BDF6963E1}" type="sibTrans" cxnId="{3B33AA57-C37E-411A-916F-D4738F5E43B7}">
      <dgm:prSet/>
      <dgm:spPr/>
      <dgm:t>
        <a:bodyPr/>
        <a:lstStyle/>
        <a:p>
          <a:endParaRPr lang="fr-CA"/>
        </a:p>
      </dgm:t>
    </dgm:pt>
    <dgm:pt modelId="{575D0E3C-EAC8-4B66-819D-1E0C90CA7946}">
      <dgm:prSet phldrT="[Texte]" custT="1"/>
      <dgm:spPr/>
      <dgm:t>
        <a:bodyPr/>
        <a:lstStyle/>
        <a:p>
          <a:r>
            <a:rPr lang="fr-CA" sz="1600" dirty="0"/>
            <a:t>À venir: Infolettre, communiqué du MSSS et guide Q/R.</a:t>
          </a:r>
        </a:p>
      </dgm:t>
    </dgm:pt>
    <dgm:pt modelId="{D641A28C-9300-4952-930F-94EDE727B834}" type="parTrans" cxnId="{AC260A84-A6C0-4D51-B477-BE4B9B26C5B7}">
      <dgm:prSet/>
      <dgm:spPr/>
      <dgm:t>
        <a:bodyPr/>
        <a:lstStyle/>
        <a:p>
          <a:endParaRPr lang="fr-CA"/>
        </a:p>
      </dgm:t>
    </dgm:pt>
    <dgm:pt modelId="{9241E89C-C544-4CE5-BD74-5CE60BDA1BC5}" type="sibTrans" cxnId="{AC260A84-A6C0-4D51-B477-BE4B9B26C5B7}">
      <dgm:prSet/>
      <dgm:spPr/>
      <dgm:t>
        <a:bodyPr/>
        <a:lstStyle/>
        <a:p>
          <a:endParaRPr lang="fr-CA"/>
        </a:p>
      </dgm:t>
    </dgm:pt>
    <dgm:pt modelId="{FFC75CA2-E345-4B31-A6A8-8F81EFFA70CF}">
      <dgm:prSet custT="1"/>
      <dgm:spPr/>
      <dgm:t>
        <a:bodyPr/>
        <a:lstStyle/>
        <a:p>
          <a:r>
            <a:rPr lang="fr-CA" sz="1600" b="1" dirty="0"/>
            <a:t>Condition :</a:t>
          </a:r>
          <a:r>
            <a:rPr lang="fr-CA" sz="1600" dirty="0"/>
            <a:t> champs de compétences et expertise professionnelle doivent le permettre.</a:t>
          </a:r>
          <a:endParaRPr lang="fr-CA" sz="1000" dirty="0"/>
        </a:p>
      </dgm:t>
    </dgm:pt>
    <dgm:pt modelId="{42A8E4DC-17D3-40FF-80B4-0ACB8FD66E40}" type="parTrans" cxnId="{F4D00C4E-29AA-42DA-A646-CFC61952461B}">
      <dgm:prSet/>
      <dgm:spPr/>
      <dgm:t>
        <a:bodyPr/>
        <a:lstStyle/>
        <a:p>
          <a:endParaRPr lang="fr-CA"/>
        </a:p>
      </dgm:t>
    </dgm:pt>
    <dgm:pt modelId="{DF3BF1DF-FFF1-44BF-B252-0EE7A017E274}" type="sibTrans" cxnId="{F4D00C4E-29AA-42DA-A646-CFC61952461B}">
      <dgm:prSet/>
      <dgm:spPr/>
      <dgm:t>
        <a:bodyPr/>
        <a:lstStyle/>
        <a:p>
          <a:endParaRPr lang="fr-CA"/>
        </a:p>
      </dgm:t>
    </dgm:pt>
    <dgm:pt modelId="{3E3D9B57-9A16-4F02-A780-55CD75ACD726}" type="pres">
      <dgm:prSet presAssocID="{15CCE1E3-DC79-4F7D-B7AA-FE2A27F6FE6A}" presName="Name0" presStyleCnt="0">
        <dgm:presLayoutVars>
          <dgm:dir/>
          <dgm:animLvl val="lvl"/>
          <dgm:resizeHandles val="exact"/>
        </dgm:presLayoutVars>
      </dgm:prSet>
      <dgm:spPr/>
      <dgm:t>
        <a:bodyPr/>
        <a:lstStyle/>
        <a:p>
          <a:endParaRPr lang="fr-FR"/>
        </a:p>
      </dgm:t>
    </dgm:pt>
    <dgm:pt modelId="{0E11954A-913E-4AC4-A98F-BE68328A7FBE}" type="pres">
      <dgm:prSet presAssocID="{FB74CD13-9F76-48F8-80F8-1EEAC9E3B652}" presName="linNode" presStyleCnt="0"/>
      <dgm:spPr/>
    </dgm:pt>
    <dgm:pt modelId="{44D0658C-EFB0-498A-BA32-E6B93C75B502}" type="pres">
      <dgm:prSet presAssocID="{FB74CD13-9F76-48F8-80F8-1EEAC9E3B652}" presName="parentText" presStyleLbl="node1" presStyleIdx="0" presStyleCnt="5" custScaleX="90279" custScaleY="50400">
        <dgm:presLayoutVars>
          <dgm:chMax val="1"/>
          <dgm:bulletEnabled val="1"/>
        </dgm:presLayoutVars>
      </dgm:prSet>
      <dgm:spPr/>
      <dgm:t>
        <a:bodyPr/>
        <a:lstStyle/>
        <a:p>
          <a:endParaRPr lang="fr-FR"/>
        </a:p>
      </dgm:t>
    </dgm:pt>
    <dgm:pt modelId="{8F28AF84-9068-43EA-A67D-7CA3F4B09ADA}" type="pres">
      <dgm:prSet presAssocID="{FB74CD13-9F76-48F8-80F8-1EEAC9E3B652}" presName="descendantText" presStyleLbl="alignAccFollowNode1" presStyleIdx="0" presStyleCnt="5" custScaleX="113111" custScaleY="49292">
        <dgm:presLayoutVars>
          <dgm:bulletEnabled val="1"/>
        </dgm:presLayoutVars>
      </dgm:prSet>
      <dgm:spPr/>
      <dgm:t>
        <a:bodyPr/>
        <a:lstStyle/>
        <a:p>
          <a:endParaRPr lang="fr-FR"/>
        </a:p>
      </dgm:t>
    </dgm:pt>
    <dgm:pt modelId="{F31A34A2-A27A-4267-9A74-DFEEC2385069}" type="pres">
      <dgm:prSet presAssocID="{9631DEE0-4DA7-41C9-AD37-B7D8CE293A9A}" presName="sp" presStyleCnt="0"/>
      <dgm:spPr/>
    </dgm:pt>
    <dgm:pt modelId="{248EB268-A83A-40F7-B846-38E49F27BF7C}" type="pres">
      <dgm:prSet presAssocID="{68F7B7FD-78B6-4D86-8736-7D53F6DDFF26}" presName="linNode" presStyleCnt="0"/>
      <dgm:spPr/>
    </dgm:pt>
    <dgm:pt modelId="{DF6A81F3-04EE-4DA4-BA88-E4CA04A28349}" type="pres">
      <dgm:prSet presAssocID="{68F7B7FD-78B6-4D86-8736-7D53F6DDFF26}" presName="parentText" presStyleLbl="node1" presStyleIdx="1" presStyleCnt="5" custScaleY="86915">
        <dgm:presLayoutVars>
          <dgm:chMax val="1"/>
          <dgm:bulletEnabled val="1"/>
        </dgm:presLayoutVars>
      </dgm:prSet>
      <dgm:spPr/>
      <dgm:t>
        <a:bodyPr/>
        <a:lstStyle/>
        <a:p>
          <a:endParaRPr lang="fr-FR"/>
        </a:p>
      </dgm:t>
    </dgm:pt>
    <dgm:pt modelId="{7F97ABF0-01AF-42C8-B8AF-036E2842E8C5}" type="pres">
      <dgm:prSet presAssocID="{68F7B7FD-78B6-4D86-8736-7D53F6DDFF26}" presName="descendantText" presStyleLbl="alignAccFollowNode1" presStyleIdx="1" presStyleCnt="5" custScaleX="126773" custScaleY="102341">
        <dgm:presLayoutVars>
          <dgm:bulletEnabled val="1"/>
        </dgm:presLayoutVars>
      </dgm:prSet>
      <dgm:spPr/>
      <dgm:t>
        <a:bodyPr/>
        <a:lstStyle/>
        <a:p>
          <a:endParaRPr lang="fr-FR"/>
        </a:p>
      </dgm:t>
    </dgm:pt>
    <dgm:pt modelId="{8D66F4E1-F706-4C3B-87E9-799639355F2B}" type="pres">
      <dgm:prSet presAssocID="{341AB17F-2EB4-4E6F-9029-962C3A125BFC}" presName="sp" presStyleCnt="0"/>
      <dgm:spPr/>
    </dgm:pt>
    <dgm:pt modelId="{BF23DA34-7815-465A-B20B-CFCFFDF2D30D}" type="pres">
      <dgm:prSet presAssocID="{27671E02-075B-4F67-A9BB-4E2CE5E3969D}" presName="linNode" presStyleCnt="0"/>
      <dgm:spPr/>
    </dgm:pt>
    <dgm:pt modelId="{9C2B90EA-9B3E-4EE8-BC2A-94D2F0F8E87B}" type="pres">
      <dgm:prSet presAssocID="{27671E02-075B-4F67-A9BB-4E2CE5E3969D}" presName="parentText" presStyleLbl="node1" presStyleIdx="2" presStyleCnt="5" custScaleY="68768">
        <dgm:presLayoutVars>
          <dgm:chMax val="1"/>
          <dgm:bulletEnabled val="1"/>
        </dgm:presLayoutVars>
      </dgm:prSet>
      <dgm:spPr/>
      <dgm:t>
        <a:bodyPr/>
        <a:lstStyle/>
        <a:p>
          <a:endParaRPr lang="fr-FR"/>
        </a:p>
      </dgm:t>
    </dgm:pt>
    <dgm:pt modelId="{E6B5A66F-FA9D-42C8-A656-1D44718E0269}" type="pres">
      <dgm:prSet presAssocID="{27671E02-075B-4F67-A9BB-4E2CE5E3969D}" presName="descendantText" presStyleLbl="alignAccFollowNode1" presStyleIdx="2" presStyleCnt="5" custScaleX="126553" custScaleY="71441">
        <dgm:presLayoutVars>
          <dgm:bulletEnabled val="1"/>
        </dgm:presLayoutVars>
      </dgm:prSet>
      <dgm:spPr/>
      <dgm:t>
        <a:bodyPr/>
        <a:lstStyle/>
        <a:p>
          <a:endParaRPr lang="fr-FR"/>
        </a:p>
      </dgm:t>
    </dgm:pt>
    <dgm:pt modelId="{0B675C6A-FEC0-4EB1-B7C8-ADA54DAD2C59}" type="pres">
      <dgm:prSet presAssocID="{D374808B-0172-40B9-BBA8-5141DA82FFED}" presName="sp" presStyleCnt="0"/>
      <dgm:spPr/>
    </dgm:pt>
    <dgm:pt modelId="{9451FBF9-564C-470F-ABDC-7910C320C48E}" type="pres">
      <dgm:prSet presAssocID="{D3EF2FE8-C311-4DC8-A714-7889212D910B}" presName="linNode" presStyleCnt="0"/>
      <dgm:spPr/>
    </dgm:pt>
    <dgm:pt modelId="{898100C0-43C0-4E31-AC2E-9786C3A6AA6D}" type="pres">
      <dgm:prSet presAssocID="{D3EF2FE8-C311-4DC8-A714-7889212D910B}" presName="parentText" presStyleLbl="node1" presStyleIdx="3" presStyleCnt="5" custScaleY="79413">
        <dgm:presLayoutVars>
          <dgm:chMax val="1"/>
          <dgm:bulletEnabled val="1"/>
        </dgm:presLayoutVars>
      </dgm:prSet>
      <dgm:spPr/>
      <dgm:t>
        <a:bodyPr/>
        <a:lstStyle/>
        <a:p>
          <a:endParaRPr lang="fr-FR"/>
        </a:p>
      </dgm:t>
    </dgm:pt>
    <dgm:pt modelId="{6C190396-3CE7-45BB-9281-B11C57429B70}" type="pres">
      <dgm:prSet presAssocID="{D3EF2FE8-C311-4DC8-A714-7889212D910B}" presName="descendantText" presStyleLbl="alignAccFollowNode1" presStyleIdx="3" presStyleCnt="5" custScaleX="127004" custScaleY="86492" custLinFactNeighborX="1" custLinFactNeighborY="1186">
        <dgm:presLayoutVars>
          <dgm:bulletEnabled val="1"/>
        </dgm:presLayoutVars>
      </dgm:prSet>
      <dgm:spPr/>
      <dgm:t>
        <a:bodyPr/>
        <a:lstStyle/>
        <a:p>
          <a:endParaRPr lang="fr-FR"/>
        </a:p>
      </dgm:t>
    </dgm:pt>
    <dgm:pt modelId="{71CCBDA5-9C94-4032-9E7B-EDB94D3B7D03}" type="pres">
      <dgm:prSet presAssocID="{0F6828A8-63C9-4EBF-9E06-FD8DC45F3166}" presName="sp" presStyleCnt="0"/>
      <dgm:spPr/>
    </dgm:pt>
    <dgm:pt modelId="{8A9852DF-DFCA-4BC2-925D-D517EC081689}" type="pres">
      <dgm:prSet presAssocID="{1385D126-1D73-4707-BEF2-3EDAE99D5B91}" presName="linNode" presStyleCnt="0"/>
      <dgm:spPr/>
    </dgm:pt>
    <dgm:pt modelId="{53EC1033-7AE5-4900-86B1-74F67463F56C}" type="pres">
      <dgm:prSet presAssocID="{1385D126-1D73-4707-BEF2-3EDAE99D5B91}" presName="parentText" presStyleLbl="node1" presStyleIdx="4" presStyleCnt="5">
        <dgm:presLayoutVars>
          <dgm:chMax val="1"/>
          <dgm:bulletEnabled val="1"/>
        </dgm:presLayoutVars>
      </dgm:prSet>
      <dgm:spPr/>
      <dgm:t>
        <a:bodyPr/>
        <a:lstStyle/>
        <a:p>
          <a:endParaRPr lang="fr-FR"/>
        </a:p>
      </dgm:t>
    </dgm:pt>
    <dgm:pt modelId="{6CFDF660-1785-4865-9A02-4A9988FB3EBC}" type="pres">
      <dgm:prSet presAssocID="{1385D126-1D73-4707-BEF2-3EDAE99D5B91}" presName="descendantText" presStyleLbl="alignAccFollowNode1" presStyleIdx="4" presStyleCnt="5" custScaleX="126773" custScaleY="114067">
        <dgm:presLayoutVars>
          <dgm:bulletEnabled val="1"/>
        </dgm:presLayoutVars>
      </dgm:prSet>
      <dgm:spPr/>
      <dgm:t>
        <a:bodyPr/>
        <a:lstStyle/>
        <a:p>
          <a:endParaRPr lang="fr-FR"/>
        </a:p>
      </dgm:t>
    </dgm:pt>
  </dgm:ptLst>
  <dgm:cxnLst>
    <dgm:cxn modelId="{AC260A84-A6C0-4D51-B477-BE4B9B26C5B7}" srcId="{D3EF2FE8-C311-4DC8-A714-7889212D910B}" destId="{575D0E3C-EAC8-4B66-819D-1E0C90CA7946}" srcOrd="1" destOrd="0" parTransId="{D641A28C-9300-4952-930F-94EDE727B834}" sibTransId="{9241E89C-C544-4CE5-BD74-5CE60BDA1BC5}"/>
    <dgm:cxn modelId="{0EBFDC1D-FC64-4484-B0F6-4AC81E9D2723}" type="presOf" srcId="{68F7B7FD-78B6-4D86-8736-7D53F6DDFF26}" destId="{DF6A81F3-04EE-4DA4-BA88-E4CA04A28349}" srcOrd="0" destOrd="0" presId="urn:microsoft.com/office/officeart/2005/8/layout/vList5"/>
    <dgm:cxn modelId="{3D73F787-A977-44DE-BD14-DC3F2514B02A}" type="presOf" srcId="{FB74CD13-9F76-48F8-80F8-1EEAC9E3B652}" destId="{44D0658C-EFB0-498A-BA32-E6B93C75B502}" srcOrd="0" destOrd="0" presId="urn:microsoft.com/office/officeart/2005/8/layout/vList5"/>
    <dgm:cxn modelId="{545ABA0A-5872-4B60-BF29-0EFB6B708DA4}" srcId="{15CCE1E3-DC79-4F7D-B7AA-FE2A27F6FE6A}" destId="{1385D126-1D73-4707-BEF2-3EDAE99D5B91}" srcOrd="4" destOrd="0" parTransId="{BD97D4E5-73C4-464F-88E2-78B5688B8822}" sibTransId="{1555D56A-5E2D-4946-B55A-781D8FFF040A}"/>
    <dgm:cxn modelId="{3BFB48C7-6F84-42ED-90E2-527810D078D0}" type="presOf" srcId="{177CE3D2-9EB1-410E-8CCA-10FE1EF03AA3}" destId="{7F97ABF0-01AF-42C8-B8AF-036E2842E8C5}" srcOrd="0" destOrd="0" presId="urn:microsoft.com/office/officeart/2005/8/layout/vList5"/>
    <dgm:cxn modelId="{40FA4D7C-AD45-4627-9D4D-F7C3A9FB0ABC}" type="presOf" srcId="{27671E02-075B-4F67-A9BB-4E2CE5E3969D}" destId="{9C2B90EA-9B3E-4EE8-BC2A-94D2F0F8E87B}" srcOrd="0" destOrd="0" presId="urn:microsoft.com/office/officeart/2005/8/layout/vList5"/>
    <dgm:cxn modelId="{779D909B-F2CE-44F9-B3D8-55040AF423D4}" srcId="{15CCE1E3-DC79-4F7D-B7AA-FE2A27F6FE6A}" destId="{27671E02-075B-4F67-A9BB-4E2CE5E3969D}" srcOrd="2" destOrd="0" parTransId="{7A0D426B-FAF7-4720-BCB4-BCA12FF97335}" sibTransId="{D374808B-0172-40B9-BBA8-5141DA82FFED}"/>
    <dgm:cxn modelId="{ADE7149B-C9CB-4F4B-9085-083DBDEDFD78}" type="presOf" srcId="{6E30181D-CAD8-4A5F-89FE-87B8360BB225}" destId="{8F28AF84-9068-43EA-A67D-7CA3F4B09ADA}" srcOrd="0" destOrd="0" presId="urn:microsoft.com/office/officeart/2005/8/layout/vList5"/>
    <dgm:cxn modelId="{F4D00C4E-29AA-42DA-A646-CFC61952461B}" srcId="{68F7B7FD-78B6-4D86-8736-7D53F6DDFF26}" destId="{FFC75CA2-E345-4B31-A6A8-8F81EFFA70CF}" srcOrd="1" destOrd="0" parTransId="{42A8E4DC-17D3-40FF-80B4-0ACB8FD66E40}" sibTransId="{DF3BF1DF-FFF1-44BF-B252-0EE7A017E274}"/>
    <dgm:cxn modelId="{7D7D6ACF-D90D-477C-ADF4-D57AD59217DA}" type="presOf" srcId="{1385D126-1D73-4707-BEF2-3EDAE99D5B91}" destId="{53EC1033-7AE5-4900-86B1-74F67463F56C}" srcOrd="0" destOrd="0" presId="urn:microsoft.com/office/officeart/2005/8/layout/vList5"/>
    <dgm:cxn modelId="{EA478390-D175-4743-9544-F74FCAD7A5E1}" srcId="{15CCE1E3-DC79-4F7D-B7AA-FE2A27F6FE6A}" destId="{FB74CD13-9F76-48F8-80F8-1EEAC9E3B652}" srcOrd="0" destOrd="0" parTransId="{4617B692-7B83-447A-9E52-6178B1DAC22E}" sibTransId="{9631DEE0-4DA7-41C9-AD37-B7D8CE293A9A}"/>
    <dgm:cxn modelId="{3B33AA57-C37E-411A-916F-D4738F5E43B7}" srcId="{1385D126-1D73-4707-BEF2-3EDAE99D5B91}" destId="{0E934BDF-9DE0-42FA-B74D-5ECBF7B22D56}" srcOrd="1" destOrd="0" parTransId="{B99D5DC7-249F-4687-83F2-9AB86633947F}" sibTransId="{C5514FAC-34B2-41B5-B972-191BDF6963E1}"/>
    <dgm:cxn modelId="{F7E759E0-CB81-405E-BB56-F96E95D36C34}" type="presOf" srcId="{0E934BDF-9DE0-42FA-B74D-5ECBF7B22D56}" destId="{6CFDF660-1785-4865-9A02-4A9988FB3EBC}" srcOrd="0" destOrd="1" presId="urn:microsoft.com/office/officeart/2005/8/layout/vList5"/>
    <dgm:cxn modelId="{696E8E0E-1A7C-4A76-B57B-10ED1F663D34}" type="presOf" srcId="{575D0E3C-EAC8-4B66-819D-1E0C90CA7946}" destId="{6C190396-3CE7-45BB-9281-B11C57429B70}" srcOrd="0" destOrd="1" presId="urn:microsoft.com/office/officeart/2005/8/layout/vList5"/>
    <dgm:cxn modelId="{819885A1-B39F-4982-8E07-36BB77D6C5F9}" srcId="{15CCE1E3-DC79-4F7D-B7AA-FE2A27F6FE6A}" destId="{D3EF2FE8-C311-4DC8-A714-7889212D910B}" srcOrd="3" destOrd="0" parTransId="{7E469BA6-8F8E-4067-83F5-CF54AA464D68}" sibTransId="{0F6828A8-63C9-4EBF-9E06-FD8DC45F3166}"/>
    <dgm:cxn modelId="{AFCA8B8B-8A91-4C5A-B069-F1528361A202}" type="presOf" srcId="{FFC75CA2-E345-4B31-A6A8-8F81EFFA70CF}" destId="{7F97ABF0-01AF-42C8-B8AF-036E2842E8C5}" srcOrd="0" destOrd="1" presId="urn:microsoft.com/office/officeart/2005/8/layout/vList5"/>
    <dgm:cxn modelId="{6D504D72-8571-4FBA-833F-C0CA8584441D}" srcId="{27671E02-075B-4F67-A9BB-4E2CE5E3969D}" destId="{7135A920-BF44-4D3E-A342-DB11F5A32B8F}" srcOrd="0" destOrd="0" parTransId="{37DB52CA-D74A-4F58-A955-672353715D1E}" sibTransId="{A13919C9-76E6-4081-9226-691FC3891E25}"/>
    <dgm:cxn modelId="{4810F655-A34A-43D4-9FDE-B44E383CD465}" type="presOf" srcId="{D3EF2FE8-C311-4DC8-A714-7889212D910B}" destId="{898100C0-43C0-4E31-AC2E-9786C3A6AA6D}" srcOrd="0" destOrd="0" presId="urn:microsoft.com/office/officeart/2005/8/layout/vList5"/>
    <dgm:cxn modelId="{469453D3-2732-47C5-83B9-D0400B5592EA}" type="presOf" srcId="{15CCE1E3-DC79-4F7D-B7AA-FE2A27F6FE6A}" destId="{3E3D9B57-9A16-4F02-A780-55CD75ACD726}" srcOrd="0" destOrd="0" presId="urn:microsoft.com/office/officeart/2005/8/layout/vList5"/>
    <dgm:cxn modelId="{A81079FB-CED0-4C49-8247-041A82C0489F}" type="presOf" srcId="{E3244ABD-4618-4912-A1E9-08412F63C48B}" destId="{6CFDF660-1785-4865-9A02-4A9988FB3EBC}" srcOrd="0" destOrd="0" presId="urn:microsoft.com/office/officeart/2005/8/layout/vList5"/>
    <dgm:cxn modelId="{1F50F915-39CA-4A55-AE92-CD6ECD80D1C7}" type="presOf" srcId="{2C820788-2D03-4D1D-9D1B-D7ED196075F2}" destId="{6C190396-3CE7-45BB-9281-B11C57429B70}" srcOrd="0" destOrd="0" presId="urn:microsoft.com/office/officeart/2005/8/layout/vList5"/>
    <dgm:cxn modelId="{EE779742-309C-4790-8905-4C8731E17504}" srcId="{68F7B7FD-78B6-4D86-8736-7D53F6DDFF26}" destId="{177CE3D2-9EB1-410E-8CCA-10FE1EF03AA3}" srcOrd="0" destOrd="0" parTransId="{C651174E-82FC-4077-B1E0-5FBFFC9A3C8A}" sibTransId="{EDCAF151-C1DB-42C9-BB31-A676512C979B}"/>
    <dgm:cxn modelId="{E8EC1D7E-F740-483D-9767-F18E4BFE30D1}" type="presOf" srcId="{7135A920-BF44-4D3E-A342-DB11F5A32B8F}" destId="{E6B5A66F-FA9D-42C8-A656-1D44718E0269}" srcOrd="0" destOrd="0" presId="urn:microsoft.com/office/officeart/2005/8/layout/vList5"/>
    <dgm:cxn modelId="{8B6478F1-5ED3-44EB-9D97-4ADB642243B0}" srcId="{FB74CD13-9F76-48F8-80F8-1EEAC9E3B652}" destId="{6E30181D-CAD8-4A5F-89FE-87B8360BB225}" srcOrd="0" destOrd="0" parTransId="{C63D9FF5-74D0-47C2-84D0-32354166C0BE}" sibTransId="{9451ACB0-C186-49D7-A3C5-8C33D235B71C}"/>
    <dgm:cxn modelId="{B15A3947-64AD-41A7-869F-58B746480024}" srcId="{D3EF2FE8-C311-4DC8-A714-7889212D910B}" destId="{2C820788-2D03-4D1D-9D1B-D7ED196075F2}" srcOrd="0" destOrd="0" parTransId="{A851A057-116A-4313-B921-3A46D666BF40}" sibTransId="{2CEAA517-3144-44E5-A1F2-FC5663DFBA13}"/>
    <dgm:cxn modelId="{83D39038-8D49-414C-8DAE-A3A66CD9D523}" srcId="{15CCE1E3-DC79-4F7D-B7AA-FE2A27F6FE6A}" destId="{68F7B7FD-78B6-4D86-8736-7D53F6DDFF26}" srcOrd="1" destOrd="0" parTransId="{9B47C482-B843-422D-9916-8C70BE2A1FC9}" sibTransId="{341AB17F-2EB4-4E6F-9029-962C3A125BFC}"/>
    <dgm:cxn modelId="{F21219A7-F7A0-4945-A7D0-3912EC3116A3}" srcId="{1385D126-1D73-4707-BEF2-3EDAE99D5B91}" destId="{E3244ABD-4618-4912-A1E9-08412F63C48B}" srcOrd="0" destOrd="0" parTransId="{5BDE84DB-BDB5-49D7-80FC-E44ECB5A0598}" sibTransId="{B734CAAA-B01E-4F38-8A6A-92994193B92B}"/>
    <dgm:cxn modelId="{1B5178A7-602F-42F7-BF9D-0020AE6CB5EC}" type="presParOf" srcId="{3E3D9B57-9A16-4F02-A780-55CD75ACD726}" destId="{0E11954A-913E-4AC4-A98F-BE68328A7FBE}" srcOrd="0" destOrd="0" presId="urn:microsoft.com/office/officeart/2005/8/layout/vList5"/>
    <dgm:cxn modelId="{3F8EFE1A-7535-47B4-8A4A-85D605F1EE31}" type="presParOf" srcId="{0E11954A-913E-4AC4-A98F-BE68328A7FBE}" destId="{44D0658C-EFB0-498A-BA32-E6B93C75B502}" srcOrd="0" destOrd="0" presId="urn:microsoft.com/office/officeart/2005/8/layout/vList5"/>
    <dgm:cxn modelId="{9C9B8369-72A5-4D6C-A5F5-DE4869AE8BCF}" type="presParOf" srcId="{0E11954A-913E-4AC4-A98F-BE68328A7FBE}" destId="{8F28AF84-9068-43EA-A67D-7CA3F4B09ADA}" srcOrd="1" destOrd="0" presId="urn:microsoft.com/office/officeart/2005/8/layout/vList5"/>
    <dgm:cxn modelId="{F501EAC3-0FB0-4BD5-AA72-37FDECFAC940}" type="presParOf" srcId="{3E3D9B57-9A16-4F02-A780-55CD75ACD726}" destId="{F31A34A2-A27A-4267-9A74-DFEEC2385069}" srcOrd="1" destOrd="0" presId="urn:microsoft.com/office/officeart/2005/8/layout/vList5"/>
    <dgm:cxn modelId="{DEC8B18E-D80C-4892-AF7C-80956F4A8E2B}" type="presParOf" srcId="{3E3D9B57-9A16-4F02-A780-55CD75ACD726}" destId="{248EB268-A83A-40F7-B846-38E49F27BF7C}" srcOrd="2" destOrd="0" presId="urn:microsoft.com/office/officeart/2005/8/layout/vList5"/>
    <dgm:cxn modelId="{FD25E731-47F2-482F-B0FD-126739BFF531}" type="presParOf" srcId="{248EB268-A83A-40F7-B846-38E49F27BF7C}" destId="{DF6A81F3-04EE-4DA4-BA88-E4CA04A28349}" srcOrd="0" destOrd="0" presId="urn:microsoft.com/office/officeart/2005/8/layout/vList5"/>
    <dgm:cxn modelId="{E50219A7-BF29-44C8-9ECE-9BFF7090E514}" type="presParOf" srcId="{248EB268-A83A-40F7-B846-38E49F27BF7C}" destId="{7F97ABF0-01AF-42C8-B8AF-036E2842E8C5}" srcOrd="1" destOrd="0" presId="urn:microsoft.com/office/officeart/2005/8/layout/vList5"/>
    <dgm:cxn modelId="{2CB8BFF1-E4A4-4EF2-BBF0-E1824B6567AD}" type="presParOf" srcId="{3E3D9B57-9A16-4F02-A780-55CD75ACD726}" destId="{8D66F4E1-F706-4C3B-87E9-799639355F2B}" srcOrd="3" destOrd="0" presId="urn:microsoft.com/office/officeart/2005/8/layout/vList5"/>
    <dgm:cxn modelId="{E9798263-FC68-4F3D-945F-852DBF71BC59}" type="presParOf" srcId="{3E3D9B57-9A16-4F02-A780-55CD75ACD726}" destId="{BF23DA34-7815-465A-B20B-CFCFFDF2D30D}" srcOrd="4" destOrd="0" presId="urn:microsoft.com/office/officeart/2005/8/layout/vList5"/>
    <dgm:cxn modelId="{85CAB619-2A95-4375-A6AA-709C04A31625}" type="presParOf" srcId="{BF23DA34-7815-465A-B20B-CFCFFDF2D30D}" destId="{9C2B90EA-9B3E-4EE8-BC2A-94D2F0F8E87B}" srcOrd="0" destOrd="0" presId="urn:microsoft.com/office/officeart/2005/8/layout/vList5"/>
    <dgm:cxn modelId="{88D8018A-4F16-4B9E-9BFB-BFB65AE58711}" type="presParOf" srcId="{BF23DA34-7815-465A-B20B-CFCFFDF2D30D}" destId="{E6B5A66F-FA9D-42C8-A656-1D44718E0269}" srcOrd="1" destOrd="0" presId="urn:microsoft.com/office/officeart/2005/8/layout/vList5"/>
    <dgm:cxn modelId="{73A4AF10-AC26-4850-B20B-40A55FA3736C}" type="presParOf" srcId="{3E3D9B57-9A16-4F02-A780-55CD75ACD726}" destId="{0B675C6A-FEC0-4EB1-B7C8-ADA54DAD2C59}" srcOrd="5" destOrd="0" presId="urn:microsoft.com/office/officeart/2005/8/layout/vList5"/>
    <dgm:cxn modelId="{E0182611-3936-4704-AD28-AAD5E4B80BC5}" type="presParOf" srcId="{3E3D9B57-9A16-4F02-A780-55CD75ACD726}" destId="{9451FBF9-564C-470F-ABDC-7910C320C48E}" srcOrd="6" destOrd="0" presId="urn:microsoft.com/office/officeart/2005/8/layout/vList5"/>
    <dgm:cxn modelId="{B5342D12-D22C-4E19-970F-05237BBF6F5F}" type="presParOf" srcId="{9451FBF9-564C-470F-ABDC-7910C320C48E}" destId="{898100C0-43C0-4E31-AC2E-9786C3A6AA6D}" srcOrd="0" destOrd="0" presId="urn:microsoft.com/office/officeart/2005/8/layout/vList5"/>
    <dgm:cxn modelId="{786F43AD-535A-4A62-87EE-7DBF8DFDB89D}" type="presParOf" srcId="{9451FBF9-564C-470F-ABDC-7910C320C48E}" destId="{6C190396-3CE7-45BB-9281-B11C57429B70}" srcOrd="1" destOrd="0" presId="urn:microsoft.com/office/officeart/2005/8/layout/vList5"/>
    <dgm:cxn modelId="{89E48CBC-A480-4703-98FF-E192A6273019}" type="presParOf" srcId="{3E3D9B57-9A16-4F02-A780-55CD75ACD726}" destId="{71CCBDA5-9C94-4032-9E7B-EDB94D3B7D03}" srcOrd="7" destOrd="0" presId="urn:microsoft.com/office/officeart/2005/8/layout/vList5"/>
    <dgm:cxn modelId="{EAF8CD9C-7927-4488-B8B1-F21BB3D25965}" type="presParOf" srcId="{3E3D9B57-9A16-4F02-A780-55CD75ACD726}" destId="{8A9852DF-DFCA-4BC2-925D-D517EC081689}" srcOrd="8" destOrd="0" presId="urn:microsoft.com/office/officeart/2005/8/layout/vList5"/>
    <dgm:cxn modelId="{2F588508-02B5-4D7C-9F2B-D62FE484F5AA}" type="presParOf" srcId="{8A9852DF-DFCA-4BC2-925D-D517EC081689}" destId="{53EC1033-7AE5-4900-86B1-74F67463F56C}" srcOrd="0" destOrd="0" presId="urn:microsoft.com/office/officeart/2005/8/layout/vList5"/>
    <dgm:cxn modelId="{5F09ACC7-4E4F-429C-8E1D-67FD6754CC40}" type="presParOf" srcId="{8A9852DF-DFCA-4BC2-925D-D517EC081689}" destId="{6CFDF660-1785-4865-9A02-4A9988FB3EB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4922AF6-39EC-49F0-92FE-3AA7BB6753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CF0CCF9F-E042-40F1-ABF2-356DB4F90A2A}">
      <dgm:prSet custT="1"/>
      <dgm:spPr/>
      <dgm:t>
        <a:bodyPr/>
        <a:lstStyle/>
        <a:p>
          <a:r>
            <a:rPr lang="fr-CA" sz="1800" b="0" i="0" baseline="0" dirty="0"/>
            <a:t>OM doit contenir minimalement les informations suivantes :</a:t>
          </a:r>
          <a:endParaRPr lang="fr-CA" sz="1800" dirty="0"/>
        </a:p>
      </dgm:t>
    </dgm:pt>
    <dgm:pt modelId="{F4AC056A-B514-4F5E-BC70-1D994072B244}" type="parTrans" cxnId="{15F9D0A8-8338-4734-84C7-086A6BEF98C2}">
      <dgm:prSet/>
      <dgm:spPr/>
      <dgm:t>
        <a:bodyPr/>
        <a:lstStyle/>
        <a:p>
          <a:endParaRPr lang="fr-CA" sz="1800"/>
        </a:p>
      </dgm:t>
    </dgm:pt>
    <dgm:pt modelId="{188093C5-5661-43E5-A9CB-35C856155DEE}" type="sibTrans" cxnId="{15F9D0A8-8338-4734-84C7-086A6BEF98C2}">
      <dgm:prSet/>
      <dgm:spPr/>
      <dgm:t>
        <a:bodyPr/>
        <a:lstStyle/>
        <a:p>
          <a:endParaRPr lang="fr-CA" sz="1800"/>
        </a:p>
      </dgm:t>
    </dgm:pt>
    <dgm:pt modelId="{971CF06F-275A-4775-AA70-B36AF7698735}">
      <dgm:prSet custT="1"/>
      <dgm:spPr/>
      <dgm:t>
        <a:bodyPr/>
        <a:lstStyle/>
        <a:p>
          <a:r>
            <a:rPr lang="fr-CA" sz="1600" b="0" i="0" baseline="0" dirty="0"/>
            <a:t>Nom du médecin ou IPS et son numéro de pratique;</a:t>
          </a:r>
          <a:endParaRPr lang="fr-CA" sz="1600" dirty="0"/>
        </a:p>
      </dgm:t>
    </dgm:pt>
    <dgm:pt modelId="{A539A412-1BA1-4EC0-BCE9-D420317F1999}" type="parTrans" cxnId="{7B237EE2-B487-4BF5-898F-7BF09415B3D5}">
      <dgm:prSet/>
      <dgm:spPr/>
      <dgm:t>
        <a:bodyPr/>
        <a:lstStyle/>
        <a:p>
          <a:endParaRPr lang="fr-CA" sz="1800"/>
        </a:p>
      </dgm:t>
    </dgm:pt>
    <dgm:pt modelId="{0D38A194-2103-4A40-B6EB-8C24A7B45CC7}" type="sibTrans" cxnId="{7B237EE2-B487-4BF5-898F-7BF09415B3D5}">
      <dgm:prSet/>
      <dgm:spPr/>
      <dgm:t>
        <a:bodyPr/>
        <a:lstStyle/>
        <a:p>
          <a:endParaRPr lang="fr-CA" sz="1800"/>
        </a:p>
      </dgm:t>
    </dgm:pt>
    <dgm:pt modelId="{DC9AD107-F0C2-4A23-ACCE-E5968F9B0956}">
      <dgm:prSet custT="1"/>
      <dgm:spPr/>
      <dgm:t>
        <a:bodyPr/>
        <a:lstStyle/>
        <a:p>
          <a:r>
            <a:rPr lang="fr-CA" sz="1600" b="0" i="0" baseline="0" dirty="0"/>
            <a:t>Prénom et nom de la PA;</a:t>
          </a:r>
          <a:endParaRPr lang="fr-CA" sz="1600" dirty="0"/>
        </a:p>
      </dgm:t>
    </dgm:pt>
    <dgm:pt modelId="{098E82D9-6CEA-4C57-B593-F0BC658D9091}" type="parTrans" cxnId="{9A335B5E-FC54-4C72-8B56-FEB38007EDB2}">
      <dgm:prSet/>
      <dgm:spPr/>
      <dgm:t>
        <a:bodyPr/>
        <a:lstStyle/>
        <a:p>
          <a:endParaRPr lang="fr-CA" sz="1800"/>
        </a:p>
      </dgm:t>
    </dgm:pt>
    <dgm:pt modelId="{EDA5E417-8857-41D2-A6E2-53B8CA29C6ED}" type="sibTrans" cxnId="{9A335B5E-FC54-4C72-8B56-FEB38007EDB2}">
      <dgm:prSet/>
      <dgm:spPr/>
      <dgm:t>
        <a:bodyPr/>
        <a:lstStyle/>
        <a:p>
          <a:endParaRPr lang="fr-CA" sz="1800"/>
        </a:p>
      </dgm:t>
    </dgm:pt>
    <dgm:pt modelId="{F42E39F6-E408-468C-957C-D7AE135BD363}">
      <dgm:prSet custT="1"/>
      <dgm:spPr/>
      <dgm:t>
        <a:bodyPr/>
        <a:lstStyle/>
        <a:p>
          <a:r>
            <a:rPr lang="fr-CA" sz="1600" b="0" i="0" baseline="0" dirty="0"/>
            <a:t>Date de la consultation médicale;</a:t>
          </a:r>
          <a:endParaRPr lang="fr-CA" sz="1600" dirty="0"/>
        </a:p>
      </dgm:t>
    </dgm:pt>
    <dgm:pt modelId="{D09B4C20-15FF-4360-9909-EDD09D3D3E29}" type="parTrans" cxnId="{AF21F6E2-FB12-4356-BB29-EEE0E304BDCB}">
      <dgm:prSet/>
      <dgm:spPr/>
      <dgm:t>
        <a:bodyPr/>
        <a:lstStyle/>
        <a:p>
          <a:endParaRPr lang="fr-CA" sz="1800"/>
        </a:p>
      </dgm:t>
    </dgm:pt>
    <dgm:pt modelId="{418573E9-40E7-450A-8251-3390ECD88C20}" type="sibTrans" cxnId="{AF21F6E2-FB12-4356-BB29-EEE0E304BDCB}">
      <dgm:prSet/>
      <dgm:spPr/>
      <dgm:t>
        <a:bodyPr/>
        <a:lstStyle/>
        <a:p>
          <a:endParaRPr lang="fr-CA" sz="1800"/>
        </a:p>
      </dgm:t>
    </dgm:pt>
    <dgm:pt modelId="{7D1D8ED5-7433-42AB-AA8E-962D3E1D849D}">
      <dgm:prSet custT="1"/>
      <dgm:spPr/>
      <dgm:t>
        <a:bodyPr/>
        <a:lstStyle/>
        <a:p>
          <a:r>
            <a:rPr lang="fr-CA" sz="1600" b="0" i="0" baseline="0" dirty="0"/>
            <a:t>Diagnostic (</a:t>
          </a:r>
          <a:r>
            <a:rPr lang="fr-CA" sz="1600" b="0" i="0" baseline="0" dirty="0" err="1"/>
            <a:t>Dx</a:t>
          </a:r>
          <a:r>
            <a:rPr lang="fr-CA" sz="1600" b="0" i="0" baseline="0" dirty="0"/>
            <a:t>) soutenant la déficience physique et l’incapacité qui en découle;</a:t>
          </a:r>
          <a:endParaRPr lang="fr-CA" sz="1600" dirty="0"/>
        </a:p>
      </dgm:t>
    </dgm:pt>
    <dgm:pt modelId="{BDC7D586-909A-473E-994B-56A272240EDF}" type="parTrans" cxnId="{71A806EB-CBFD-42E8-A5BF-73A3802C29AE}">
      <dgm:prSet/>
      <dgm:spPr/>
      <dgm:t>
        <a:bodyPr/>
        <a:lstStyle/>
        <a:p>
          <a:endParaRPr lang="fr-CA" sz="1800"/>
        </a:p>
      </dgm:t>
    </dgm:pt>
    <dgm:pt modelId="{72677376-2596-43A3-9A1C-72EC81E8549F}" type="sibTrans" cxnId="{71A806EB-CBFD-42E8-A5BF-73A3802C29AE}">
      <dgm:prSet/>
      <dgm:spPr/>
      <dgm:t>
        <a:bodyPr/>
        <a:lstStyle/>
        <a:p>
          <a:endParaRPr lang="fr-CA" sz="1800"/>
        </a:p>
      </dgm:t>
    </dgm:pt>
    <dgm:pt modelId="{6884A514-A58D-45BE-9532-7E251E7265DB}">
      <dgm:prSet custT="1"/>
      <dgm:spPr/>
      <dgm:t>
        <a:bodyPr/>
        <a:lstStyle/>
        <a:p>
          <a:r>
            <a:rPr lang="fr-CA" sz="1600" b="0" i="0" baseline="0" dirty="0"/>
            <a:t>Nécessite de </a:t>
          </a:r>
          <a:r>
            <a:rPr lang="fr-CA" sz="1600" b="1" i="0" baseline="0" dirty="0"/>
            <a:t>l’appareil </a:t>
          </a:r>
          <a:r>
            <a:rPr lang="fr-CA" sz="1600" b="0" i="0" baseline="0" dirty="0"/>
            <a:t>et de son usage quotidien;</a:t>
          </a:r>
          <a:endParaRPr lang="fr-CA" sz="1600" dirty="0"/>
        </a:p>
      </dgm:t>
    </dgm:pt>
    <dgm:pt modelId="{1CC73FD1-A7D3-4201-B9F5-07D5ECA72768}" type="parTrans" cxnId="{2DEED21C-D112-4EA1-A643-0372F6108817}">
      <dgm:prSet/>
      <dgm:spPr/>
      <dgm:t>
        <a:bodyPr/>
        <a:lstStyle/>
        <a:p>
          <a:endParaRPr lang="fr-CA" sz="1800"/>
        </a:p>
      </dgm:t>
    </dgm:pt>
    <dgm:pt modelId="{F0DAEB64-0C1C-4879-ACB6-A1EADC1B1BFD}" type="sibTrans" cxnId="{2DEED21C-D112-4EA1-A643-0372F6108817}">
      <dgm:prSet/>
      <dgm:spPr/>
      <dgm:t>
        <a:bodyPr/>
        <a:lstStyle/>
        <a:p>
          <a:endParaRPr lang="fr-CA" sz="1800"/>
        </a:p>
      </dgm:t>
    </dgm:pt>
    <dgm:pt modelId="{75E05684-4E86-48D6-AB02-EF082A0C74C1}">
      <dgm:prSet custT="1"/>
      <dgm:spPr/>
      <dgm:t>
        <a:bodyPr/>
        <a:lstStyle/>
        <a:p>
          <a:r>
            <a:rPr lang="fr-CA" sz="1600" b="0" i="0" baseline="0" dirty="0"/>
            <a:t>Durée d’utilisation médicalement requise.</a:t>
          </a:r>
          <a:endParaRPr lang="fr-CA" sz="1600" dirty="0"/>
        </a:p>
      </dgm:t>
    </dgm:pt>
    <dgm:pt modelId="{C75C848E-B7A3-432F-A9B2-69F6529FC351}" type="parTrans" cxnId="{442BDFB3-A2B0-4031-BE61-DC3185D27B00}">
      <dgm:prSet/>
      <dgm:spPr/>
      <dgm:t>
        <a:bodyPr/>
        <a:lstStyle/>
        <a:p>
          <a:endParaRPr lang="fr-CA" sz="1800"/>
        </a:p>
      </dgm:t>
    </dgm:pt>
    <dgm:pt modelId="{E0652AA0-A4ED-437E-BE26-CF0E8D8BE2EC}" type="sibTrans" cxnId="{442BDFB3-A2B0-4031-BE61-DC3185D27B00}">
      <dgm:prSet/>
      <dgm:spPr/>
      <dgm:t>
        <a:bodyPr/>
        <a:lstStyle/>
        <a:p>
          <a:endParaRPr lang="fr-CA" sz="1800"/>
        </a:p>
      </dgm:t>
    </dgm:pt>
    <dgm:pt modelId="{B0693E34-A3F9-4CF3-927C-01CAEB8BD127}">
      <dgm:prSet custT="1"/>
      <dgm:spPr/>
      <dgm:t>
        <a:bodyPr/>
        <a:lstStyle/>
        <a:p>
          <a:r>
            <a:rPr lang="fr-CA" sz="1800" baseline="0" dirty="0"/>
            <a:t>OM verbale, téléphonique ou ajout d’informations</a:t>
          </a:r>
          <a:r>
            <a:rPr lang="fr-CA" sz="1800" b="0" i="0" baseline="0" dirty="0"/>
            <a:t> manquantes ou illisibles </a:t>
          </a:r>
          <a:endParaRPr lang="fr-CA" sz="1800" dirty="0"/>
        </a:p>
      </dgm:t>
    </dgm:pt>
    <dgm:pt modelId="{7DF1184B-4D5B-4482-8930-A68DE1E4D7A2}" type="parTrans" cxnId="{542F453F-6C07-476C-AA18-5A27C697E2B7}">
      <dgm:prSet/>
      <dgm:spPr/>
      <dgm:t>
        <a:bodyPr/>
        <a:lstStyle/>
        <a:p>
          <a:endParaRPr lang="fr-CA" sz="1800"/>
        </a:p>
      </dgm:t>
    </dgm:pt>
    <dgm:pt modelId="{3E859A22-F2F2-4D74-ADC1-D2D9E4ED5E55}" type="sibTrans" cxnId="{542F453F-6C07-476C-AA18-5A27C697E2B7}">
      <dgm:prSet/>
      <dgm:spPr/>
      <dgm:t>
        <a:bodyPr/>
        <a:lstStyle/>
        <a:p>
          <a:endParaRPr lang="fr-CA" sz="1800"/>
        </a:p>
      </dgm:t>
    </dgm:pt>
    <dgm:pt modelId="{57DEB732-F1B2-4831-B0DB-32EC5169DE99}">
      <dgm:prSet custT="1"/>
      <dgm:spPr/>
      <dgm:t>
        <a:bodyPr/>
        <a:lstStyle/>
        <a:p>
          <a:r>
            <a:rPr lang="fr-CA" sz="1600" b="0" i="0" baseline="0" dirty="0"/>
            <a:t>Professionnel doit notamment parapher et dater l’OM. Ex : s’il manque de précision sur le port quotidien</a:t>
          </a:r>
          <a:endParaRPr lang="fr-CA" sz="1600" dirty="0"/>
        </a:p>
      </dgm:t>
    </dgm:pt>
    <dgm:pt modelId="{D28192A7-33AF-49A5-B718-DBE96D6ED977}" type="parTrans" cxnId="{0BA9C9D3-BDEA-4587-A627-6CC530261F0A}">
      <dgm:prSet/>
      <dgm:spPr/>
      <dgm:t>
        <a:bodyPr/>
        <a:lstStyle/>
        <a:p>
          <a:endParaRPr lang="fr-CA" sz="1800"/>
        </a:p>
      </dgm:t>
    </dgm:pt>
    <dgm:pt modelId="{AA177562-8C82-4DE5-9EF8-6A67C4E1E2E1}" type="sibTrans" cxnId="{0BA9C9D3-BDEA-4587-A627-6CC530261F0A}">
      <dgm:prSet/>
      <dgm:spPr/>
      <dgm:t>
        <a:bodyPr/>
        <a:lstStyle/>
        <a:p>
          <a:endParaRPr lang="fr-CA" sz="1800"/>
        </a:p>
      </dgm:t>
    </dgm:pt>
    <dgm:pt modelId="{675676BF-147C-42D5-A436-7F76FF84853D}">
      <dgm:prSet custT="1"/>
      <dgm:spPr/>
      <dgm:t>
        <a:bodyPr/>
        <a:lstStyle/>
        <a:p>
          <a:r>
            <a:rPr lang="fr-CA" sz="1800" baseline="0" dirty="0"/>
            <a:t>Délai entre la date de consultation (OM) et la date de service</a:t>
          </a:r>
          <a:endParaRPr lang="fr-CA" sz="1800" dirty="0"/>
        </a:p>
      </dgm:t>
    </dgm:pt>
    <dgm:pt modelId="{EFFAAED2-A09E-438E-8B27-22DD3C84B109}" type="parTrans" cxnId="{7EA07853-CB1D-4DC9-A800-EE20ED7ACA8C}">
      <dgm:prSet/>
      <dgm:spPr/>
      <dgm:t>
        <a:bodyPr/>
        <a:lstStyle/>
        <a:p>
          <a:endParaRPr lang="fr-CA" sz="1800"/>
        </a:p>
      </dgm:t>
    </dgm:pt>
    <dgm:pt modelId="{1151B269-2051-4397-8263-EC6F91562CC7}" type="sibTrans" cxnId="{7EA07853-CB1D-4DC9-A800-EE20ED7ACA8C}">
      <dgm:prSet/>
      <dgm:spPr/>
      <dgm:t>
        <a:bodyPr/>
        <a:lstStyle/>
        <a:p>
          <a:endParaRPr lang="fr-CA" sz="1800"/>
        </a:p>
      </dgm:t>
    </dgm:pt>
    <dgm:pt modelId="{01AF4F5E-90CE-4DBF-BFF8-11736FF5B4CD}">
      <dgm:prSet custT="1"/>
      <dgm:spPr/>
      <dgm:t>
        <a:bodyPr/>
        <a:lstStyle/>
        <a:p>
          <a:r>
            <a:rPr lang="fr-CA" sz="1600" dirty="0"/>
            <a:t>Doit être inférieur à 12 mois sans quoi une note d’un professionnel justifiant ce délai doit accompagner la demande. </a:t>
          </a:r>
          <a:endParaRPr lang="fr-CA" sz="1600" dirty="0">
            <a:highlight>
              <a:srgbClr val="FFFF00"/>
            </a:highlight>
          </a:endParaRPr>
        </a:p>
      </dgm:t>
    </dgm:pt>
    <dgm:pt modelId="{0C9EA215-0B9E-46E8-BF53-BB9C07A128A0}" type="parTrans" cxnId="{646DB83C-4522-4F15-8670-D8306475EFB8}">
      <dgm:prSet/>
      <dgm:spPr/>
      <dgm:t>
        <a:bodyPr/>
        <a:lstStyle/>
        <a:p>
          <a:endParaRPr lang="fr-CA" sz="1800"/>
        </a:p>
      </dgm:t>
    </dgm:pt>
    <dgm:pt modelId="{FDC6F148-9E19-462D-B310-29C555383CC4}" type="sibTrans" cxnId="{646DB83C-4522-4F15-8670-D8306475EFB8}">
      <dgm:prSet/>
      <dgm:spPr/>
      <dgm:t>
        <a:bodyPr/>
        <a:lstStyle/>
        <a:p>
          <a:endParaRPr lang="fr-CA" sz="1800"/>
        </a:p>
      </dgm:t>
    </dgm:pt>
    <dgm:pt modelId="{FCCE05C8-737F-45DF-BC6A-8615B166DD39}">
      <dgm:prSet custT="1"/>
      <dgm:spPr/>
      <dgm:t>
        <a:bodyPr/>
        <a:lstStyle/>
        <a:p>
          <a:r>
            <a:rPr lang="fr-CA" sz="1600" dirty="0"/>
            <a:t>Se référer à la section « Ordonnance verbale » du Règlement sur les </a:t>
          </a:r>
          <a:r>
            <a:rPr lang="fr-CA" sz="1600" dirty="0">
              <a:hlinkClick xmlns:r="http://schemas.openxmlformats.org/officeDocument/2006/relationships" r:id="rId1"/>
            </a:rPr>
            <a:t>OM individuelle faites par un médecin</a:t>
          </a:r>
          <a:endParaRPr lang="fr-CA" sz="1600" dirty="0"/>
        </a:p>
      </dgm:t>
    </dgm:pt>
    <dgm:pt modelId="{C47C8AC5-B002-40D2-BEAC-763429AAB2CA}" type="parTrans" cxnId="{4B4B9E90-6968-47E4-93E8-DDFB8B9997B9}">
      <dgm:prSet/>
      <dgm:spPr/>
      <dgm:t>
        <a:bodyPr/>
        <a:lstStyle/>
        <a:p>
          <a:endParaRPr lang="fr-CA" sz="1800"/>
        </a:p>
      </dgm:t>
    </dgm:pt>
    <dgm:pt modelId="{85AB85C3-5D55-44FA-9B19-2F395E808BDA}" type="sibTrans" cxnId="{4B4B9E90-6968-47E4-93E8-DDFB8B9997B9}">
      <dgm:prSet/>
      <dgm:spPr/>
      <dgm:t>
        <a:bodyPr/>
        <a:lstStyle/>
        <a:p>
          <a:endParaRPr lang="fr-CA" sz="1800"/>
        </a:p>
      </dgm:t>
    </dgm:pt>
    <dgm:pt modelId="{13EFC550-F035-445C-A50B-D915803601EB}" type="pres">
      <dgm:prSet presAssocID="{44922AF6-39EC-49F0-92FE-3AA7BB67531E}" presName="linear" presStyleCnt="0">
        <dgm:presLayoutVars>
          <dgm:animLvl val="lvl"/>
          <dgm:resizeHandles val="exact"/>
        </dgm:presLayoutVars>
      </dgm:prSet>
      <dgm:spPr/>
      <dgm:t>
        <a:bodyPr/>
        <a:lstStyle/>
        <a:p>
          <a:endParaRPr lang="fr-FR"/>
        </a:p>
      </dgm:t>
    </dgm:pt>
    <dgm:pt modelId="{04431C68-452D-471D-A2D7-A910A845C150}" type="pres">
      <dgm:prSet presAssocID="{CF0CCF9F-E042-40F1-ABF2-356DB4F90A2A}" presName="parentText" presStyleLbl="node1" presStyleIdx="0" presStyleCnt="3" custScaleY="72797" custLinFactNeighborY="-12681">
        <dgm:presLayoutVars>
          <dgm:chMax val="0"/>
          <dgm:bulletEnabled val="1"/>
        </dgm:presLayoutVars>
      </dgm:prSet>
      <dgm:spPr/>
      <dgm:t>
        <a:bodyPr/>
        <a:lstStyle/>
        <a:p>
          <a:endParaRPr lang="fr-FR"/>
        </a:p>
      </dgm:t>
    </dgm:pt>
    <dgm:pt modelId="{19403B9B-9170-4209-93F3-4DA238C51DB6}" type="pres">
      <dgm:prSet presAssocID="{CF0CCF9F-E042-40F1-ABF2-356DB4F90A2A}" presName="childText" presStyleLbl="revTx" presStyleIdx="0" presStyleCnt="3">
        <dgm:presLayoutVars>
          <dgm:bulletEnabled val="1"/>
        </dgm:presLayoutVars>
      </dgm:prSet>
      <dgm:spPr/>
      <dgm:t>
        <a:bodyPr/>
        <a:lstStyle/>
        <a:p>
          <a:endParaRPr lang="fr-FR"/>
        </a:p>
      </dgm:t>
    </dgm:pt>
    <dgm:pt modelId="{902D726D-0104-478F-B0DD-80E22C14CC2A}" type="pres">
      <dgm:prSet presAssocID="{B0693E34-A3F9-4CF3-927C-01CAEB8BD127}" presName="parentText" presStyleLbl="node1" presStyleIdx="1" presStyleCnt="3" custScaleY="58707">
        <dgm:presLayoutVars>
          <dgm:chMax val="0"/>
          <dgm:bulletEnabled val="1"/>
        </dgm:presLayoutVars>
      </dgm:prSet>
      <dgm:spPr/>
      <dgm:t>
        <a:bodyPr/>
        <a:lstStyle/>
        <a:p>
          <a:endParaRPr lang="fr-FR"/>
        </a:p>
      </dgm:t>
    </dgm:pt>
    <dgm:pt modelId="{8FB65905-F388-494B-B734-E3B7981FBDE1}" type="pres">
      <dgm:prSet presAssocID="{B0693E34-A3F9-4CF3-927C-01CAEB8BD127}" presName="childText" presStyleLbl="revTx" presStyleIdx="1" presStyleCnt="3">
        <dgm:presLayoutVars>
          <dgm:bulletEnabled val="1"/>
        </dgm:presLayoutVars>
      </dgm:prSet>
      <dgm:spPr/>
      <dgm:t>
        <a:bodyPr/>
        <a:lstStyle/>
        <a:p>
          <a:endParaRPr lang="fr-FR"/>
        </a:p>
      </dgm:t>
    </dgm:pt>
    <dgm:pt modelId="{E0A56836-89F4-45F8-9A23-87FC42F4FC57}" type="pres">
      <dgm:prSet presAssocID="{675676BF-147C-42D5-A436-7F76FF84853D}" presName="parentText" presStyleLbl="node1" presStyleIdx="2" presStyleCnt="3" custScaleY="63299">
        <dgm:presLayoutVars>
          <dgm:chMax val="0"/>
          <dgm:bulletEnabled val="1"/>
        </dgm:presLayoutVars>
      </dgm:prSet>
      <dgm:spPr/>
      <dgm:t>
        <a:bodyPr/>
        <a:lstStyle/>
        <a:p>
          <a:endParaRPr lang="fr-FR"/>
        </a:p>
      </dgm:t>
    </dgm:pt>
    <dgm:pt modelId="{11B6244C-3089-4F7E-8203-AB696DE329FE}" type="pres">
      <dgm:prSet presAssocID="{675676BF-147C-42D5-A436-7F76FF84853D}" presName="childText" presStyleLbl="revTx" presStyleIdx="2" presStyleCnt="3">
        <dgm:presLayoutVars>
          <dgm:bulletEnabled val="1"/>
        </dgm:presLayoutVars>
      </dgm:prSet>
      <dgm:spPr/>
      <dgm:t>
        <a:bodyPr/>
        <a:lstStyle/>
        <a:p>
          <a:endParaRPr lang="fr-FR"/>
        </a:p>
      </dgm:t>
    </dgm:pt>
  </dgm:ptLst>
  <dgm:cxnLst>
    <dgm:cxn modelId="{646DB83C-4522-4F15-8670-D8306475EFB8}" srcId="{675676BF-147C-42D5-A436-7F76FF84853D}" destId="{01AF4F5E-90CE-4DBF-BFF8-11736FF5B4CD}" srcOrd="0" destOrd="0" parTransId="{0C9EA215-0B9E-46E8-BF53-BB9C07A128A0}" sibTransId="{FDC6F148-9E19-462D-B310-29C555383CC4}"/>
    <dgm:cxn modelId="{9A335B5E-FC54-4C72-8B56-FEB38007EDB2}" srcId="{CF0CCF9F-E042-40F1-ABF2-356DB4F90A2A}" destId="{DC9AD107-F0C2-4A23-ACCE-E5968F9B0956}" srcOrd="1" destOrd="0" parTransId="{098E82D9-6CEA-4C57-B593-F0BC658D9091}" sibTransId="{EDA5E417-8857-41D2-A6E2-53B8CA29C6ED}"/>
    <dgm:cxn modelId="{2A1FB00E-F2F8-4F27-89C7-CC5CB6624F39}" type="presOf" srcId="{675676BF-147C-42D5-A436-7F76FF84853D}" destId="{E0A56836-89F4-45F8-9A23-87FC42F4FC57}" srcOrd="0" destOrd="0" presId="urn:microsoft.com/office/officeart/2005/8/layout/vList2"/>
    <dgm:cxn modelId="{C2BC62C9-9DC2-429B-86B8-0F4DC5691AF3}" type="presOf" srcId="{7D1D8ED5-7433-42AB-AA8E-962D3E1D849D}" destId="{19403B9B-9170-4209-93F3-4DA238C51DB6}" srcOrd="0" destOrd="3" presId="urn:microsoft.com/office/officeart/2005/8/layout/vList2"/>
    <dgm:cxn modelId="{F2928587-9A40-4121-803A-A461E9174FB7}" type="presOf" srcId="{971CF06F-275A-4775-AA70-B36AF7698735}" destId="{19403B9B-9170-4209-93F3-4DA238C51DB6}" srcOrd="0" destOrd="0" presId="urn:microsoft.com/office/officeart/2005/8/layout/vList2"/>
    <dgm:cxn modelId="{E144C560-54F9-4C63-A56D-5546F3F7FF93}" type="presOf" srcId="{FCCE05C8-737F-45DF-BC6A-8615B166DD39}" destId="{8FB65905-F388-494B-B734-E3B7981FBDE1}" srcOrd="0" destOrd="0" presId="urn:microsoft.com/office/officeart/2005/8/layout/vList2"/>
    <dgm:cxn modelId="{7B237EE2-B487-4BF5-898F-7BF09415B3D5}" srcId="{CF0CCF9F-E042-40F1-ABF2-356DB4F90A2A}" destId="{971CF06F-275A-4775-AA70-B36AF7698735}" srcOrd="0" destOrd="0" parTransId="{A539A412-1BA1-4EC0-BCE9-D420317F1999}" sibTransId="{0D38A194-2103-4A40-B6EB-8C24A7B45CC7}"/>
    <dgm:cxn modelId="{15F9D0A8-8338-4734-84C7-086A6BEF98C2}" srcId="{44922AF6-39EC-49F0-92FE-3AA7BB67531E}" destId="{CF0CCF9F-E042-40F1-ABF2-356DB4F90A2A}" srcOrd="0" destOrd="0" parTransId="{F4AC056A-B514-4F5E-BC70-1D994072B244}" sibTransId="{188093C5-5661-43E5-A9CB-35C856155DEE}"/>
    <dgm:cxn modelId="{704C5F6E-C5C1-4059-9DA1-CF94ABAFD357}" type="presOf" srcId="{75E05684-4E86-48D6-AB02-EF082A0C74C1}" destId="{19403B9B-9170-4209-93F3-4DA238C51DB6}" srcOrd="0" destOrd="5" presId="urn:microsoft.com/office/officeart/2005/8/layout/vList2"/>
    <dgm:cxn modelId="{7EA07853-CB1D-4DC9-A800-EE20ED7ACA8C}" srcId="{44922AF6-39EC-49F0-92FE-3AA7BB67531E}" destId="{675676BF-147C-42D5-A436-7F76FF84853D}" srcOrd="2" destOrd="0" parTransId="{EFFAAED2-A09E-438E-8B27-22DD3C84B109}" sibTransId="{1151B269-2051-4397-8263-EC6F91562CC7}"/>
    <dgm:cxn modelId="{A751483B-DC31-4DFA-B9D6-AF21DFDE030C}" type="presOf" srcId="{B0693E34-A3F9-4CF3-927C-01CAEB8BD127}" destId="{902D726D-0104-478F-B0DD-80E22C14CC2A}" srcOrd="0" destOrd="0" presId="urn:microsoft.com/office/officeart/2005/8/layout/vList2"/>
    <dgm:cxn modelId="{2DEED21C-D112-4EA1-A643-0372F6108817}" srcId="{CF0CCF9F-E042-40F1-ABF2-356DB4F90A2A}" destId="{6884A514-A58D-45BE-9532-7E251E7265DB}" srcOrd="4" destOrd="0" parTransId="{1CC73FD1-A7D3-4201-B9F5-07D5ECA72768}" sibTransId="{F0DAEB64-0C1C-4879-ACB6-A1EADC1B1BFD}"/>
    <dgm:cxn modelId="{AD8CD0C7-DDA5-46F4-B109-047A8D0685F6}" type="presOf" srcId="{DC9AD107-F0C2-4A23-ACCE-E5968F9B0956}" destId="{19403B9B-9170-4209-93F3-4DA238C51DB6}" srcOrd="0" destOrd="1" presId="urn:microsoft.com/office/officeart/2005/8/layout/vList2"/>
    <dgm:cxn modelId="{0BA9C9D3-BDEA-4587-A627-6CC530261F0A}" srcId="{B0693E34-A3F9-4CF3-927C-01CAEB8BD127}" destId="{57DEB732-F1B2-4831-B0DB-32EC5169DE99}" srcOrd="1" destOrd="0" parTransId="{D28192A7-33AF-49A5-B718-DBE96D6ED977}" sibTransId="{AA177562-8C82-4DE5-9EF8-6A67C4E1E2E1}"/>
    <dgm:cxn modelId="{B0BA23B1-BB45-47DB-B8E4-014C3914A8C9}" type="presOf" srcId="{6884A514-A58D-45BE-9532-7E251E7265DB}" destId="{19403B9B-9170-4209-93F3-4DA238C51DB6}" srcOrd="0" destOrd="4" presId="urn:microsoft.com/office/officeart/2005/8/layout/vList2"/>
    <dgm:cxn modelId="{AF21F6E2-FB12-4356-BB29-EEE0E304BDCB}" srcId="{CF0CCF9F-E042-40F1-ABF2-356DB4F90A2A}" destId="{F42E39F6-E408-468C-957C-D7AE135BD363}" srcOrd="2" destOrd="0" parTransId="{D09B4C20-15FF-4360-9909-EDD09D3D3E29}" sibTransId="{418573E9-40E7-450A-8251-3390ECD88C20}"/>
    <dgm:cxn modelId="{17307A1F-829A-4E46-A9F7-FC36CF90F155}" type="presOf" srcId="{57DEB732-F1B2-4831-B0DB-32EC5169DE99}" destId="{8FB65905-F388-494B-B734-E3B7981FBDE1}" srcOrd="0" destOrd="1" presId="urn:microsoft.com/office/officeart/2005/8/layout/vList2"/>
    <dgm:cxn modelId="{71A806EB-CBFD-42E8-A5BF-73A3802C29AE}" srcId="{CF0CCF9F-E042-40F1-ABF2-356DB4F90A2A}" destId="{7D1D8ED5-7433-42AB-AA8E-962D3E1D849D}" srcOrd="3" destOrd="0" parTransId="{BDC7D586-909A-473E-994B-56A272240EDF}" sibTransId="{72677376-2596-43A3-9A1C-72EC81E8549F}"/>
    <dgm:cxn modelId="{4B4B9E90-6968-47E4-93E8-DDFB8B9997B9}" srcId="{B0693E34-A3F9-4CF3-927C-01CAEB8BD127}" destId="{FCCE05C8-737F-45DF-BC6A-8615B166DD39}" srcOrd="0" destOrd="0" parTransId="{C47C8AC5-B002-40D2-BEAC-763429AAB2CA}" sibTransId="{85AB85C3-5D55-44FA-9B19-2F395E808BDA}"/>
    <dgm:cxn modelId="{542F453F-6C07-476C-AA18-5A27C697E2B7}" srcId="{44922AF6-39EC-49F0-92FE-3AA7BB67531E}" destId="{B0693E34-A3F9-4CF3-927C-01CAEB8BD127}" srcOrd="1" destOrd="0" parTransId="{7DF1184B-4D5B-4482-8930-A68DE1E4D7A2}" sibTransId="{3E859A22-F2F2-4D74-ADC1-D2D9E4ED5E55}"/>
    <dgm:cxn modelId="{442BDFB3-A2B0-4031-BE61-DC3185D27B00}" srcId="{CF0CCF9F-E042-40F1-ABF2-356DB4F90A2A}" destId="{75E05684-4E86-48D6-AB02-EF082A0C74C1}" srcOrd="5" destOrd="0" parTransId="{C75C848E-B7A3-432F-A9B2-69F6529FC351}" sibTransId="{E0652AA0-A4ED-437E-BE26-CF0E8D8BE2EC}"/>
    <dgm:cxn modelId="{4F777940-4FC5-44A2-8DEC-CAFDC1163633}" type="presOf" srcId="{F42E39F6-E408-468C-957C-D7AE135BD363}" destId="{19403B9B-9170-4209-93F3-4DA238C51DB6}" srcOrd="0" destOrd="2" presId="urn:microsoft.com/office/officeart/2005/8/layout/vList2"/>
    <dgm:cxn modelId="{D1D7E008-FFC9-43B4-AE4B-FFD4B9B7FCFC}" type="presOf" srcId="{01AF4F5E-90CE-4DBF-BFF8-11736FF5B4CD}" destId="{11B6244C-3089-4F7E-8203-AB696DE329FE}" srcOrd="0" destOrd="0" presId="urn:microsoft.com/office/officeart/2005/8/layout/vList2"/>
    <dgm:cxn modelId="{281C7A04-D6F0-460A-A954-2480963F72AC}" type="presOf" srcId="{44922AF6-39EC-49F0-92FE-3AA7BB67531E}" destId="{13EFC550-F035-445C-A50B-D915803601EB}" srcOrd="0" destOrd="0" presId="urn:microsoft.com/office/officeart/2005/8/layout/vList2"/>
    <dgm:cxn modelId="{2649C3A9-8E35-4A6D-A8A3-58A55433F55E}" type="presOf" srcId="{CF0CCF9F-E042-40F1-ABF2-356DB4F90A2A}" destId="{04431C68-452D-471D-A2D7-A910A845C150}" srcOrd="0" destOrd="0" presId="urn:microsoft.com/office/officeart/2005/8/layout/vList2"/>
    <dgm:cxn modelId="{E02E2D23-84F6-43F3-89C7-351604E9098E}" type="presParOf" srcId="{13EFC550-F035-445C-A50B-D915803601EB}" destId="{04431C68-452D-471D-A2D7-A910A845C150}" srcOrd="0" destOrd="0" presId="urn:microsoft.com/office/officeart/2005/8/layout/vList2"/>
    <dgm:cxn modelId="{C951A4C1-84B7-42F7-9755-D1AB30277AAB}" type="presParOf" srcId="{13EFC550-F035-445C-A50B-D915803601EB}" destId="{19403B9B-9170-4209-93F3-4DA238C51DB6}" srcOrd="1" destOrd="0" presId="urn:microsoft.com/office/officeart/2005/8/layout/vList2"/>
    <dgm:cxn modelId="{558D5DF2-58DF-4D0A-95B6-5D4E1BEE76CB}" type="presParOf" srcId="{13EFC550-F035-445C-A50B-D915803601EB}" destId="{902D726D-0104-478F-B0DD-80E22C14CC2A}" srcOrd="2" destOrd="0" presId="urn:microsoft.com/office/officeart/2005/8/layout/vList2"/>
    <dgm:cxn modelId="{4A66ED4D-7EBE-43AD-9D5D-D634DCF057A4}" type="presParOf" srcId="{13EFC550-F035-445C-A50B-D915803601EB}" destId="{8FB65905-F388-494B-B734-E3B7981FBDE1}" srcOrd="3" destOrd="0" presId="urn:microsoft.com/office/officeart/2005/8/layout/vList2"/>
    <dgm:cxn modelId="{44601DA0-178E-48E0-960C-8D816889391F}" type="presParOf" srcId="{13EFC550-F035-445C-A50B-D915803601EB}" destId="{E0A56836-89F4-45F8-9A23-87FC42F4FC57}" srcOrd="4" destOrd="0" presId="urn:microsoft.com/office/officeart/2005/8/layout/vList2"/>
    <dgm:cxn modelId="{7435A3F7-630E-420E-AA8D-F58AFB3EC80E}" type="presParOf" srcId="{13EFC550-F035-445C-A50B-D915803601EB}" destId="{11B6244C-3089-4F7E-8203-AB696DE329F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8EE3F1A-EE0A-49EF-9749-32F6C727FAE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CA"/>
        </a:p>
      </dgm:t>
    </dgm:pt>
    <dgm:pt modelId="{2736644A-9EA8-4042-92B6-90E37C431274}">
      <dgm:prSet phldrT="[Texte]" custT="1"/>
      <dgm:spPr/>
      <dgm:t>
        <a:bodyPr/>
        <a:lstStyle/>
        <a:p>
          <a:r>
            <a:rPr lang="fr-CA" sz="2000" dirty="0"/>
            <a:t>2 avril 2020</a:t>
          </a:r>
        </a:p>
      </dgm:t>
    </dgm:pt>
    <dgm:pt modelId="{53D4C179-500F-4850-AA60-15F5A154A844}" type="parTrans" cxnId="{891FCB2C-C1D2-4B24-A256-28336B815B47}">
      <dgm:prSet/>
      <dgm:spPr/>
      <dgm:t>
        <a:bodyPr/>
        <a:lstStyle/>
        <a:p>
          <a:endParaRPr lang="fr-CA" sz="1600"/>
        </a:p>
      </dgm:t>
    </dgm:pt>
    <dgm:pt modelId="{1D068830-8B23-432B-8D7F-8B7808756ADD}" type="sibTrans" cxnId="{891FCB2C-C1D2-4B24-A256-28336B815B47}">
      <dgm:prSet/>
      <dgm:spPr/>
      <dgm:t>
        <a:bodyPr/>
        <a:lstStyle/>
        <a:p>
          <a:endParaRPr lang="fr-CA" sz="1600"/>
        </a:p>
      </dgm:t>
    </dgm:pt>
    <dgm:pt modelId="{7648C7ED-924E-4548-9B6C-54005E8610A6}">
      <dgm:prSet phldrT="[Texte]" custT="1"/>
      <dgm:spPr/>
      <dgm:t>
        <a:bodyPr/>
        <a:lstStyle/>
        <a:p>
          <a:pPr>
            <a:buFont typeface="Arial" panose="020B0604020202020204" pitchFamily="34" charset="0"/>
            <a:buChar char="•"/>
          </a:pPr>
          <a:r>
            <a:rPr lang="fr-CA" sz="1800" b="0" dirty="0">
              <a:solidFill>
                <a:srgbClr val="2D2E83"/>
              </a:solidFill>
            </a:rPr>
            <a:t>Retrait de l’OM pour les AAM et les prothèses inscrites au Tarif si un </a:t>
          </a:r>
          <a:r>
            <a:rPr lang="fr-CA" sz="1800" b="0" dirty="0" err="1">
              <a:solidFill>
                <a:srgbClr val="2D2E83"/>
              </a:solidFill>
            </a:rPr>
            <a:t>Dx</a:t>
          </a:r>
          <a:r>
            <a:rPr lang="fr-CA" sz="1800" b="0" dirty="0">
              <a:solidFill>
                <a:srgbClr val="2D2E83"/>
              </a:solidFill>
            </a:rPr>
            <a:t> permanent est consigné au dossier médical.</a:t>
          </a:r>
        </a:p>
      </dgm:t>
    </dgm:pt>
    <dgm:pt modelId="{A5E53E21-35C4-413B-BDF3-EA16A33F80C5}" type="parTrans" cxnId="{E93AA48D-1730-4CF5-88EF-D19CB5B2C6AF}">
      <dgm:prSet/>
      <dgm:spPr/>
      <dgm:t>
        <a:bodyPr/>
        <a:lstStyle/>
        <a:p>
          <a:endParaRPr lang="fr-CA" sz="1600"/>
        </a:p>
      </dgm:t>
    </dgm:pt>
    <dgm:pt modelId="{0A4C638A-7AD2-42F1-BA10-57C8660ADA13}" type="sibTrans" cxnId="{E93AA48D-1730-4CF5-88EF-D19CB5B2C6AF}">
      <dgm:prSet/>
      <dgm:spPr/>
      <dgm:t>
        <a:bodyPr/>
        <a:lstStyle/>
        <a:p>
          <a:endParaRPr lang="fr-CA" sz="1600"/>
        </a:p>
      </dgm:t>
    </dgm:pt>
    <dgm:pt modelId="{68092FFF-6BC3-4237-9054-4627918C6587}">
      <dgm:prSet phldrT="[Texte]" custT="1"/>
      <dgm:spPr/>
      <dgm:t>
        <a:bodyPr/>
        <a:lstStyle/>
        <a:p>
          <a:r>
            <a:rPr lang="fr-CA" sz="2000" dirty="0"/>
            <a:t>25 janvier 2021</a:t>
          </a:r>
        </a:p>
      </dgm:t>
    </dgm:pt>
    <dgm:pt modelId="{59755399-38E5-4440-95E9-FD73A3D4689E}" type="parTrans" cxnId="{47C7FE42-FBAB-4626-BFEB-FBFB283D1EB9}">
      <dgm:prSet/>
      <dgm:spPr/>
      <dgm:t>
        <a:bodyPr/>
        <a:lstStyle/>
        <a:p>
          <a:endParaRPr lang="fr-CA" sz="1600"/>
        </a:p>
      </dgm:t>
    </dgm:pt>
    <dgm:pt modelId="{A5606590-F4A0-4262-9A78-82CD462405AE}" type="sibTrans" cxnId="{47C7FE42-FBAB-4626-BFEB-FBFB283D1EB9}">
      <dgm:prSet/>
      <dgm:spPr/>
      <dgm:t>
        <a:bodyPr/>
        <a:lstStyle/>
        <a:p>
          <a:endParaRPr lang="fr-CA" sz="1600"/>
        </a:p>
      </dgm:t>
    </dgm:pt>
    <dgm:pt modelId="{9DD872BE-27F3-4CF4-A086-22F0081D942C}">
      <dgm:prSet phldrT="[Texte]" custT="1"/>
      <dgm:spPr/>
      <dgm:t>
        <a:bodyPr/>
        <a:lstStyle/>
        <a:p>
          <a:pPr>
            <a:buFont typeface="Arial" panose="020B0604020202020204" pitchFamily="34" charset="0"/>
            <a:buChar char="•"/>
          </a:pPr>
          <a:r>
            <a:rPr lang="fr-CA" sz="1800" b="0" dirty="0">
              <a:solidFill>
                <a:srgbClr val="2D2E83"/>
              </a:solidFill>
            </a:rPr>
            <a:t>Reconnaissance des IPS: </a:t>
          </a:r>
          <a:r>
            <a:rPr lang="fr-CA" sz="1800" dirty="0">
              <a:solidFill>
                <a:srgbClr val="2D2E83"/>
              </a:solidFill>
            </a:rPr>
            <a:t>une OM en provenance d’une IPS est désormais acceptée, </a:t>
          </a:r>
          <a:r>
            <a:rPr lang="fr-CA" sz="1800" b="1" dirty="0">
              <a:solidFill>
                <a:srgbClr val="2D2E83"/>
              </a:solidFill>
            </a:rPr>
            <a:t>sauf pour les orthèses</a:t>
          </a:r>
          <a:r>
            <a:rPr lang="fr-CA" sz="1800" dirty="0">
              <a:solidFill>
                <a:srgbClr val="2D2E83"/>
              </a:solidFill>
            </a:rPr>
            <a:t>.</a:t>
          </a:r>
        </a:p>
      </dgm:t>
    </dgm:pt>
    <dgm:pt modelId="{86CD1E2A-F64B-40C1-891F-2E83992575FA}" type="parTrans" cxnId="{96665C1F-4A43-4F6B-98B4-92E807BFE786}">
      <dgm:prSet/>
      <dgm:spPr/>
      <dgm:t>
        <a:bodyPr/>
        <a:lstStyle/>
        <a:p>
          <a:endParaRPr lang="fr-CA" sz="1600"/>
        </a:p>
      </dgm:t>
    </dgm:pt>
    <dgm:pt modelId="{E81B3628-61CC-481C-80F0-016823CF319B}" type="sibTrans" cxnId="{96665C1F-4A43-4F6B-98B4-92E807BFE786}">
      <dgm:prSet/>
      <dgm:spPr/>
      <dgm:t>
        <a:bodyPr/>
        <a:lstStyle/>
        <a:p>
          <a:endParaRPr lang="fr-CA" sz="1600"/>
        </a:p>
      </dgm:t>
    </dgm:pt>
    <dgm:pt modelId="{08C80C5A-25AE-42A2-849D-9E5A4F688714}">
      <dgm:prSet phldrT="[Texte]" custT="1"/>
      <dgm:spPr/>
      <dgm:t>
        <a:bodyPr/>
        <a:lstStyle/>
        <a:p>
          <a:r>
            <a:rPr lang="fr-CA" sz="2000" dirty="0"/>
            <a:t>27 octobre 2021</a:t>
          </a:r>
        </a:p>
      </dgm:t>
    </dgm:pt>
    <dgm:pt modelId="{C0821A87-0578-4D11-A6B6-87DBD2644BD3}" type="parTrans" cxnId="{E496D41B-41D1-41EF-957B-555A95E0D448}">
      <dgm:prSet/>
      <dgm:spPr/>
      <dgm:t>
        <a:bodyPr/>
        <a:lstStyle/>
        <a:p>
          <a:endParaRPr lang="fr-CA" sz="1600"/>
        </a:p>
      </dgm:t>
    </dgm:pt>
    <dgm:pt modelId="{F8981940-CFAB-486E-8630-77A04ADACCA2}" type="sibTrans" cxnId="{E496D41B-41D1-41EF-957B-555A95E0D448}">
      <dgm:prSet/>
      <dgm:spPr/>
      <dgm:t>
        <a:bodyPr/>
        <a:lstStyle/>
        <a:p>
          <a:endParaRPr lang="fr-CA" sz="1600"/>
        </a:p>
      </dgm:t>
    </dgm:pt>
    <dgm:pt modelId="{AFBCC88D-3A1A-4C76-9CAC-2A5D67F33E98}">
      <dgm:prSet phldrT="[Texte]" custT="1"/>
      <dgm:spPr/>
      <dgm:t>
        <a:bodyPr/>
        <a:lstStyle/>
        <a:p>
          <a:pPr marL="0" lvl="1" indent="0" algn="l" defTabSz="533400">
            <a:lnSpc>
              <a:spcPct val="90000"/>
            </a:lnSpc>
            <a:spcBef>
              <a:spcPct val="0"/>
            </a:spcBef>
            <a:spcAft>
              <a:spcPct val="15000"/>
            </a:spcAft>
            <a:buFont typeface="Arial" panose="020B0604020202020204" pitchFamily="34" charset="0"/>
            <a:buNone/>
          </a:pPr>
          <a:r>
            <a:rPr lang="fr-CA" sz="1500" b="0" kern="1200" dirty="0">
              <a:solidFill>
                <a:srgbClr val="2D2E83"/>
              </a:solidFill>
              <a:latin typeface="+mn-lt"/>
            </a:rPr>
            <a:t>Retrait </a:t>
          </a:r>
          <a:r>
            <a:rPr lang="fr-CA" sz="1500" b="0" kern="1200" dirty="0">
              <a:solidFill>
                <a:srgbClr val="2D2E83"/>
              </a:solidFill>
              <a:latin typeface="Calibri"/>
              <a:ea typeface="+mn-ea"/>
              <a:cs typeface="+mn-cs"/>
            </a:rPr>
            <a:t>de l’OM pour les AAM et les prothèses :</a:t>
          </a:r>
        </a:p>
      </dgm:t>
    </dgm:pt>
    <dgm:pt modelId="{0897108F-B478-4F32-AE27-011E5E501DA4}" type="parTrans" cxnId="{B123F2D8-198C-4B5F-A3F9-AAA4B73AD8B5}">
      <dgm:prSet/>
      <dgm:spPr/>
      <dgm:t>
        <a:bodyPr/>
        <a:lstStyle/>
        <a:p>
          <a:endParaRPr lang="fr-CA" sz="1600"/>
        </a:p>
      </dgm:t>
    </dgm:pt>
    <dgm:pt modelId="{E42EA515-E206-4C0E-9E09-075B8B77350D}" type="sibTrans" cxnId="{B123F2D8-198C-4B5F-A3F9-AAA4B73AD8B5}">
      <dgm:prSet/>
      <dgm:spPr/>
      <dgm:t>
        <a:bodyPr/>
        <a:lstStyle/>
        <a:p>
          <a:endParaRPr lang="fr-CA" sz="1600"/>
        </a:p>
      </dgm:t>
    </dgm:pt>
    <dgm:pt modelId="{B176EAD0-5EF4-4129-A866-A824D22B77DC}">
      <dgm:prSet custT="1"/>
      <dgm:spPr/>
      <dgm:t>
        <a:bodyPr/>
        <a:lstStyle/>
        <a:p>
          <a:r>
            <a:rPr lang="fr-CA" sz="2000" dirty="0"/>
            <a:t>18 janvier 2022</a:t>
          </a:r>
        </a:p>
      </dgm:t>
    </dgm:pt>
    <dgm:pt modelId="{97191984-D7D3-4D92-B354-B7964BE21CE1}" type="parTrans" cxnId="{C0CCD934-BC49-4CCC-A495-21893EB489C2}">
      <dgm:prSet/>
      <dgm:spPr/>
      <dgm:t>
        <a:bodyPr/>
        <a:lstStyle/>
        <a:p>
          <a:endParaRPr lang="fr-CA" sz="1600"/>
        </a:p>
      </dgm:t>
    </dgm:pt>
    <dgm:pt modelId="{DCE2CC73-FD34-42E6-BD81-6782D207F3B6}" type="sibTrans" cxnId="{C0CCD934-BC49-4CCC-A495-21893EB489C2}">
      <dgm:prSet/>
      <dgm:spPr/>
      <dgm:t>
        <a:bodyPr/>
        <a:lstStyle/>
        <a:p>
          <a:endParaRPr lang="fr-CA" sz="1600"/>
        </a:p>
      </dgm:t>
    </dgm:pt>
    <dgm:pt modelId="{C219F985-0964-4D0B-8C1A-2E7F52F1CD76}">
      <dgm:prSet phldrT="[Texte]"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fr-CA" sz="1500" b="0" kern="1200" dirty="0">
              <a:solidFill>
                <a:srgbClr val="2D2E83"/>
              </a:solidFill>
              <a:latin typeface="Calibri"/>
              <a:ea typeface="+mn-ea"/>
              <a:cs typeface="+mn-cs"/>
            </a:rPr>
            <a:t>Remplacement d’un appareil en raison d’un changement de condition physique si le </a:t>
          </a:r>
          <a:r>
            <a:rPr lang="fr-CA" sz="1500" b="0" kern="1200" dirty="0" err="1">
              <a:solidFill>
                <a:srgbClr val="2D2E83"/>
              </a:solidFill>
              <a:latin typeface="Calibri"/>
              <a:ea typeface="+mn-ea"/>
              <a:cs typeface="+mn-cs"/>
            </a:rPr>
            <a:t>Dx</a:t>
          </a:r>
          <a:r>
            <a:rPr lang="fr-CA" sz="1500" b="0" kern="1200" dirty="0">
              <a:solidFill>
                <a:srgbClr val="2D2E83"/>
              </a:solidFill>
              <a:latin typeface="Calibri"/>
              <a:ea typeface="+mn-ea"/>
              <a:cs typeface="+mn-cs"/>
            </a:rPr>
            <a:t> permanent est consigné au dossier médical ET la recommandation est effectuée par ergo. physio. </a:t>
          </a:r>
        </a:p>
      </dgm:t>
    </dgm:pt>
    <dgm:pt modelId="{757144DA-87CB-42AA-8EA6-9F7BEE1B7CB4}" type="parTrans" cxnId="{0107EE75-8CE6-4640-8E32-F30D88111114}">
      <dgm:prSet/>
      <dgm:spPr/>
      <dgm:t>
        <a:bodyPr/>
        <a:lstStyle/>
        <a:p>
          <a:endParaRPr lang="fr-CA" sz="1600"/>
        </a:p>
      </dgm:t>
    </dgm:pt>
    <dgm:pt modelId="{84A676C4-73F4-4B73-89E9-30379B335D2E}" type="sibTrans" cxnId="{0107EE75-8CE6-4640-8E32-F30D88111114}">
      <dgm:prSet/>
      <dgm:spPr/>
      <dgm:t>
        <a:bodyPr/>
        <a:lstStyle/>
        <a:p>
          <a:endParaRPr lang="fr-CA" sz="1600"/>
        </a:p>
      </dgm:t>
    </dgm:pt>
    <dgm:pt modelId="{1760FAB3-9B6A-4558-8CF9-1CACDAE881DA}">
      <dgm:prSet phldrT="[Texte]"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fr-CA" sz="1500" b="0" kern="1200" dirty="0">
              <a:solidFill>
                <a:srgbClr val="2D2E83"/>
              </a:solidFill>
              <a:latin typeface="Calibri"/>
              <a:ea typeface="+mn-ea"/>
              <a:cs typeface="+mn-cs"/>
            </a:rPr>
            <a:t>Attribution de CPO en C.S. si un </a:t>
          </a:r>
          <a:r>
            <a:rPr lang="fr-CA" sz="1500" b="0" kern="1200" dirty="0" err="1">
              <a:solidFill>
                <a:srgbClr val="2D2E83"/>
              </a:solidFill>
              <a:latin typeface="Calibri"/>
              <a:ea typeface="+mn-ea"/>
              <a:cs typeface="+mn-cs"/>
            </a:rPr>
            <a:t>Dx</a:t>
          </a:r>
          <a:r>
            <a:rPr lang="fr-CA" sz="1500" b="0" kern="1200" dirty="0">
              <a:solidFill>
                <a:srgbClr val="2D2E83"/>
              </a:solidFill>
              <a:latin typeface="Calibri"/>
              <a:ea typeface="+mn-ea"/>
              <a:cs typeface="+mn-cs"/>
            </a:rPr>
            <a:t> permanent est consigné au dossier médical.</a:t>
          </a:r>
        </a:p>
      </dgm:t>
    </dgm:pt>
    <dgm:pt modelId="{DDA3A7BA-F675-482D-9FA7-9A609947AFEE}" type="parTrans" cxnId="{8179A500-1B9E-4446-877B-8A780BD8275F}">
      <dgm:prSet/>
      <dgm:spPr/>
      <dgm:t>
        <a:bodyPr/>
        <a:lstStyle/>
        <a:p>
          <a:endParaRPr lang="fr-CA"/>
        </a:p>
      </dgm:t>
    </dgm:pt>
    <dgm:pt modelId="{A9A24E31-7ACF-4EDA-AEED-BEE251914A17}" type="sibTrans" cxnId="{8179A500-1B9E-4446-877B-8A780BD8275F}">
      <dgm:prSet/>
      <dgm:spPr/>
      <dgm:t>
        <a:bodyPr/>
        <a:lstStyle/>
        <a:p>
          <a:endParaRPr lang="fr-CA"/>
        </a:p>
      </dgm:t>
    </dgm:pt>
    <dgm:pt modelId="{3FCB5821-8663-463F-89BC-EF3D1B7AC3DD}" type="pres">
      <dgm:prSet presAssocID="{F8EE3F1A-EE0A-49EF-9749-32F6C727FAEE}" presName="Name0" presStyleCnt="0">
        <dgm:presLayoutVars>
          <dgm:dir/>
          <dgm:animLvl val="lvl"/>
          <dgm:resizeHandles val="exact"/>
        </dgm:presLayoutVars>
      </dgm:prSet>
      <dgm:spPr/>
      <dgm:t>
        <a:bodyPr/>
        <a:lstStyle/>
        <a:p>
          <a:endParaRPr lang="fr-FR"/>
        </a:p>
      </dgm:t>
    </dgm:pt>
    <dgm:pt modelId="{B0C5AFC8-8870-4CD0-890E-25D25DD46F33}" type="pres">
      <dgm:prSet presAssocID="{2736644A-9EA8-4042-92B6-90E37C431274}" presName="composite" presStyleCnt="0"/>
      <dgm:spPr/>
    </dgm:pt>
    <dgm:pt modelId="{6C37DF7B-3E9E-41BC-BD94-E2FF4E331B26}" type="pres">
      <dgm:prSet presAssocID="{2736644A-9EA8-4042-92B6-90E37C431274}" presName="parTx" presStyleLbl="node1" presStyleIdx="0" presStyleCnt="4">
        <dgm:presLayoutVars>
          <dgm:chMax val="0"/>
          <dgm:chPref val="0"/>
          <dgm:bulletEnabled val="1"/>
        </dgm:presLayoutVars>
      </dgm:prSet>
      <dgm:spPr/>
      <dgm:t>
        <a:bodyPr/>
        <a:lstStyle/>
        <a:p>
          <a:endParaRPr lang="fr-FR"/>
        </a:p>
      </dgm:t>
    </dgm:pt>
    <dgm:pt modelId="{2DAFCFD7-FD75-495C-8399-FD36B89D0488}" type="pres">
      <dgm:prSet presAssocID="{2736644A-9EA8-4042-92B6-90E37C431274}" presName="desTx" presStyleLbl="revTx" presStyleIdx="0" presStyleCnt="3" custLinFactNeighborX="5392" custLinFactNeighborY="-304">
        <dgm:presLayoutVars>
          <dgm:bulletEnabled val="1"/>
        </dgm:presLayoutVars>
      </dgm:prSet>
      <dgm:spPr/>
      <dgm:t>
        <a:bodyPr/>
        <a:lstStyle/>
        <a:p>
          <a:endParaRPr lang="fr-FR"/>
        </a:p>
      </dgm:t>
    </dgm:pt>
    <dgm:pt modelId="{8013DC00-2138-4D16-965D-82E72FD0EC2E}" type="pres">
      <dgm:prSet presAssocID="{1D068830-8B23-432B-8D7F-8B7808756ADD}" presName="space" presStyleCnt="0"/>
      <dgm:spPr/>
    </dgm:pt>
    <dgm:pt modelId="{971C8464-FBBE-4983-883D-BA58563F9F68}" type="pres">
      <dgm:prSet presAssocID="{68092FFF-6BC3-4237-9054-4627918C6587}" presName="composite" presStyleCnt="0"/>
      <dgm:spPr/>
    </dgm:pt>
    <dgm:pt modelId="{3ADD1419-199B-4521-89FA-DFB130306C2B}" type="pres">
      <dgm:prSet presAssocID="{68092FFF-6BC3-4237-9054-4627918C6587}" presName="parTx" presStyleLbl="node1" presStyleIdx="1" presStyleCnt="4">
        <dgm:presLayoutVars>
          <dgm:chMax val="0"/>
          <dgm:chPref val="0"/>
          <dgm:bulletEnabled val="1"/>
        </dgm:presLayoutVars>
      </dgm:prSet>
      <dgm:spPr/>
      <dgm:t>
        <a:bodyPr/>
        <a:lstStyle/>
        <a:p>
          <a:endParaRPr lang="fr-FR"/>
        </a:p>
      </dgm:t>
    </dgm:pt>
    <dgm:pt modelId="{261E6F50-8832-4FE4-A4F2-F0514368B0BA}" type="pres">
      <dgm:prSet presAssocID="{68092FFF-6BC3-4237-9054-4627918C6587}" presName="desTx" presStyleLbl="revTx" presStyleIdx="1" presStyleCnt="3" custLinFactNeighborX="5292" custLinFactNeighborY="12">
        <dgm:presLayoutVars>
          <dgm:bulletEnabled val="1"/>
        </dgm:presLayoutVars>
      </dgm:prSet>
      <dgm:spPr/>
      <dgm:t>
        <a:bodyPr/>
        <a:lstStyle/>
        <a:p>
          <a:endParaRPr lang="fr-FR"/>
        </a:p>
      </dgm:t>
    </dgm:pt>
    <dgm:pt modelId="{1F6265F0-EAE9-4BD6-A5DA-FBD7228C6DB6}" type="pres">
      <dgm:prSet presAssocID="{A5606590-F4A0-4262-9A78-82CD462405AE}" presName="space" presStyleCnt="0"/>
      <dgm:spPr/>
    </dgm:pt>
    <dgm:pt modelId="{78655771-C005-4D8B-948A-99603D893E1D}" type="pres">
      <dgm:prSet presAssocID="{08C80C5A-25AE-42A2-849D-9E5A4F688714}" presName="composite" presStyleCnt="0"/>
      <dgm:spPr/>
    </dgm:pt>
    <dgm:pt modelId="{733C78C1-E19A-4F43-B400-AB74AED1E329}" type="pres">
      <dgm:prSet presAssocID="{08C80C5A-25AE-42A2-849D-9E5A4F688714}" presName="parTx" presStyleLbl="node1" presStyleIdx="2" presStyleCnt="4">
        <dgm:presLayoutVars>
          <dgm:chMax val="0"/>
          <dgm:chPref val="0"/>
          <dgm:bulletEnabled val="1"/>
        </dgm:presLayoutVars>
      </dgm:prSet>
      <dgm:spPr/>
      <dgm:t>
        <a:bodyPr/>
        <a:lstStyle/>
        <a:p>
          <a:endParaRPr lang="fr-FR"/>
        </a:p>
      </dgm:t>
    </dgm:pt>
    <dgm:pt modelId="{F5934338-E6A9-4390-93E4-3DD1077B4457}" type="pres">
      <dgm:prSet presAssocID="{08C80C5A-25AE-42A2-849D-9E5A4F688714}" presName="desTx" presStyleLbl="revTx" presStyleIdx="2" presStyleCnt="3" custLinFactNeighborX="6086" custLinFactNeighborY="943">
        <dgm:presLayoutVars>
          <dgm:bulletEnabled val="1"/>
        </dgm:presLayoutVars>
      </dgm:prSet>
      <dgm:spPr/>
      <dgm:t>
        <a:bodyPr/>
        <a:lstStyle/>
        <a:p>
          <a:endParaRPr lang="fr-FR"/>
        </a:p>
      </dgm:t>
    </dgm:pt>
    <dgm:pt modelId="{758B92F5-FDF8-4733-8B70-675E6D19415A}" type="pres">
      <dgm:prSet presAssocID="{F8981940-CFAB-486E-8630-77A04ADACCA2}" presName="space" presStyleCnt="0"/>
      <dgm:spPr/>
    </dgm:pt>
    <dgm:pt modelId="{8949F8CC-6048-466A-9692-8684CF9ED69B}" type="pres">
      <dgm:prSet presAssocID="{B176EAD0-5EF4-4129-A866-A824D22B77DC}" presName="composite" presStyleCnt="0"/>
      <dgm:spPr/>
    </dgm:pt>
    <dgm:pt modelId="{1506E126-FE3C-4FBD-8A07-DED1017DB4F9}" type="pres">
      <dgm:prSet presAssocID="{B176EAD0-5EF4-4129-A866-A824D22B77DC}" presName="parTx" presStyleLbl="node1" presStyleIdx="3" presStyleCnt="4">
        <dgm:presLayoutVars>
          <dgm:chMax val="0"/>
          <dgm:chPref val="0"/>
          <dgm:bulletEnabled val="1"/>
        </dgm:presLayoutVars>
      </dgm:prSet>
      <dgm:spPr/>
      <dgm:t>
        <a:bodyPr/>
        <a:lstStyle/>
        <a:p>
          <a:endParaRPr lang="fr-FR"/>
        </a:p>
      </dgm:t>
    </dgm:pt>
    <dgm:pt modelId="{985F3E95-2F3C-4BF2-9F78-E3CCA977E152}" type="pres">
      <dgm:prSet presAssocID="{B176EAD0-5EF4-4129-A866-A824D22B77DC}" presName="desTx" presStyleLbl="revTx" presStyleIdx="2" presStyleCnt="3">
        <dgm:presLayoutVars>
          <dgm:bulletEnabled val="1"/>
        </dgm:presLayoutVars>
      </dgm:prSet>
      <dgm:spPr/>
    </dgm:pt>
  </dgm:ptLst>
  <dgm:cxnLst>
    <dgm:cxn modelId="{47C7FE42-FBAB-4626-BFEB-FBFB283D1EB9}" srcId="{F8EE3F1A-EE0A-49EF-9749-32F6C727FAEE}" destId="{68092FFF-6BC3-4237-9054-4627918C6587}" srcOrd="1" destOrd="0" parTransId="{59755399-38E5-4440-95E9-FD73A3D4689E}" sibTransId="{A5606590-F4A0-4262-9A78-82CD462405AE}"/>
    <dgm:cxn modelId="{96665C1F-4A43-4F6B-98B4-92E807BFE786}" srcId="{68092FFF-6BC3-4237-9054-4627918C6587}" destId="{9DD872BE-27F3-4CF4-A086-22F0081D942C}" srcOrd="0" destOrd="0" parTransId="{86CD1E2A-F64B-40C1-891F-2E83992575FA}" sibTransId="{E81B3628-61CC-481C-80F0-016823CF319B}"/>
    <dgm:cxn modelId="{B123F2D8-198C-4B5F-A3F9-AAA4B73AD8B5}" srcId="{08C80C5A-25AE-42A2-849D-9E5A4F688714}" destId="{AFBCC88D-3A1A-4C76-9CAC-2A5D67F33E98}" srcOrd="0" destOrd="0" parTransId="{0897108F-B478-4F32-AE27-011E5E501DA4}" sibTransId="{E42EA515-E206-4C0E-9E09-075B8B77350D}"/>
    <dgm:cxn modelId="{0107EE75-8CE6-4640-8E32-F30D88111114}" srcId="{08C80C5A-25AE-42A2-849D-9E5A4F688714}" destId="{C219F985-0964-4D0B-8C1A-2E7F52F1CD76}" srcOrd="2" destOrd="0" parTransId="{757144DA-87CB-42AA-8EA6-9F7BEE1B7CB4}" sibTransId="{84A676C4-73F4-4B73-89E9-30379B335D2E}"/>
    <dgm:cxn modelId="{DBC230AF-7502-4156-9444-FDA498B09F66}" type="presOf" srcId="{AFBCC88D-3A1A-4C76-9CAC-2A5D67F33E98}" destId="{F5934338-E6A9-4390-93E4-3DD1077B4457}" srcOrd="0" destOrd="0" presId="urn:microsoft.com/office/officeart/2005/8/layout/chevron1"/>
    <dgm:cxn modelId="{1C26CD12-7C37-4435-831A-CCA486EFD24B}" type="presOf" srcId="{B176EAD0-5EF4-4129-A866-A824D22B77DC}" destId="{1506E126-FE3C-4FBD-8A07-DED1017DB4F9}" srcOrd="0" destOrd="0" presId="urn:microsoft.com/office/officeart/2005/8/layout/chevron1"/>
    <dgm:cxn modelId="{B07463CE-D6AB-43B4-B019-73C903F67715}" type="presOf" srcId="{7648C7ED-924E-4548-9B6C-54005E8610A6}" destId="{2DAFCFD7-FD75-495C-8399-FD36B89D0488}" srcOrd="0" destOrd="0" presId="urn:microsoft.com/office/officeart/2005/8/layout/chevron1"/>
    <dgm:cxn modelId="{E496D41B-41D1-41EF-957B-555A95E0D448}" srcId="{F8EE3F1A-EE0A-49EF-9749-32F6C727FAEE}" destId="{08C80C5A-25AE-42A2-849D-9E5A4F688714}" srcOrd="2" destOrd="0" parTransId="{C0821A87-0578-4D11-A6B6-87DBD2644BD3}" sibTransId="{F8981940-CFAB-486E-8630-77A04ADACCA2}"/>
    <dgm:cxn modelId="{C0CCD934-BC49-4CCC-A495-21893EB489C2}" srcId="{F8EE3F1A-EE0A-49EF-9749-32F6C727FAEE}" destId="{B176EAD0-5EF4-4129-A866-A824D22B77DC}" srcOrd="3" destOrd="0" parTransId="{97191984-D7D3-4D92-B354-B7964BE21CE1}" sibTransId="{DCE2CC73-FD34-42E6-BD81-6782D207F3B6}"/>
    <dgm:cxn modelId="{7EA20886-16D3-48EF-82DB-BBEC963941A6}" type="presOf" srcId="{F8EE3F1A-EE0A-49EF-9749-32F6C727FAEE}" destId="{3FCB5821-8663-463F-89BC-EF3D1B7AC3DD}" srcOrd="0" destOrd="0" presId="urn:microsoft.com/office/officeart/2005/8/layout/chevron1"/>
    <dgm:cxn modelId="{8179A500-1B9E-4446-877B-8A780BD8275F}" srcId="{08C80C5A-25AE-42A2-849D-9E5A4F688714}" destId="{1760FAB3-9B6A-4558-8CF9-1CACDAE881DA}" srcOrd="1" destOrd="0" parTransId="{DDA3A7BA-F675-482D-9FA7-9A609947AFEE}" sibTransId="{A9A24E31-7ACF-4EDA-AEED-BEE251914A17}"/>
    <dgm:cxn modelId="{DFD695B2-4B0D-43E6-A2C4-A9D365D3C7FA}" type="presOf" srcId="{68092FFF-6BC3-4237-9054-4627918C6587}" destId="{3ADD1419-199B-4521-89FA-DFB130306C2B}" srcOrd="0" destOrd="0" presId="urn:microsoft.com/office/officeart/2005/8/layout/chevron1"/>
    <dgm:cxn modelId="{E93AA48D-1730-4CF5-88EF-D19CB5B2C6AF}" srcId="{2736644A-9EA8-4042-92B6-90E37C431274}" destId="{7648C7ED-924E-4548-9B6C-54005E8610A6}" srcOrd="0" destOrd="0" parTransId="{A5E53E21-35C4-413B-BDF3-EA16A33F80C5}" sibTransId="{0A4C638A-7AD2-42F1-BA10-57C8660ADA13}"/>
    <dgm:cxn modelId="{62948D1F-3A7F-4D8C-939F-609EC01BBFC3}" type="presOf" srcId="{08C80C5A-25AE-42A2-849D-9E5A4F688714}" destId="{733C78C1-E19A-4F43-B400-AB74AED1E329}" srcOrd="0" destOrd="0" presId="urn:microsoft.com/office/officeart/2005/8/layout/chevron1"/>
    <dgm:cxn modelId="{F2A08A8E-AFA8-40A1-9BC2-BADA343248FF}" type="presOf" srcId="{2736644A-9EA8-4042-92B6-90E37C431274}" destId="{6C37DF7B-3E9E-41BC-BD94-E2FF4E331B26}" srcOrd="0" destOrd="0" presId="urn:microsoft.com/office/officeart/2005/8/layout/chevron1"/>
    <dgm:cxn modelId="{76D76492-1A09-448F-A710-F150215C71A8}" type="presOf" srcId="{1760FAB3-9B6A-4558-8CF9-1CACDAE881DA}" destId="{F5934338-E6A9-4390-93E4-3DD1077B4457}" srcOrd="0" destOrd="1" presId="urn:microsoft.com/office/officeart/2005/8/layout/chevron1"/>
    <dgm:cxn modelId="{548D23A9-3AB2-4E2F-8A99-963FE35D241E}" type="presOf" srcId="{9DD872BE-27F3-4CF4-A086-22F0081D942C}" destId="{261E6F50-8832-4FE4-A4F2-F0514368B0BA}" srcOrd="0" destOrd="0" presId="urn:microsoft.com/office/officeart/2005/8/layout/chevron1"/>
    <dgm:cxn modelId="{58B82277-3519-4FBF-B8CA-7575F0CDE0F9}" type="presOf" srcId="{C219F985-0964-4D0B-8C1A-2E7F52F1CD76}" destId="{F5934338-E6A9-4390-93E4-3DD1077B4457}" srcOrd="0" destOrd="2" presId="urn:microsoft.com/office/officeart/2005/8/layout/chevron1"/>
    <dgm:cxn modelId="{891FCB2C-C1D2-4B24-A256-28336B815B47}" srcId="{F8EE3F1A-EE0A-49EF-9749-32F6C727FAEE}" destId="{2736644A-9EA8-4042-92B6-90E37C431274}" srcOrd="0" destOrd="0" parTransId="{53D4C179-500F-4850-AA60-15F5A154A844}" sibTransId="{1D068830-8B23-432B-8D7F-8B7808756ADD}"/>
    <dgm:cxn modelId="{97E69962-0FB9-4BBD-B04D-15E7DE366FD2}" type="presParOf" srcId="{3FCB5821-8663-463F-89BC-EF3D1B7AC3DD}" destId="{B0C5AFC8-8870-4CD0-890E-25D25DD46F33}" srcOrd="0" destOrd="0" presId="urn:microsoft.com/office/officeart/2005/8/layout/chevron1"/>
    <dgm:cxn modelId="{E8994B8A-9BDB-45CE-8224-F4C642BEDA70}" type="presParOf" srcId="{B0C5AFC8-8870-4CD0-890E-25D25DD46F33}" destId="{6C37DF7B-3E9E-41BC-BD94-E2FF4E331B26}" srcOrd="0" destOrd="0" presId="urn:microsoft.com/office/officeart/2005/8/layout/chevron1"/>
    <dgm:cxn modelId="{F3C2333A-55F5-49D8-9821-E60A8BCCE176}" type="presParOf" srcId="{B0C5AFC8-8870-4CD0-890E-25D25DD46F33}" destId="{2DAFCFD7-FD75-495C-8399-FD36B89D0488}" srcOrd="1" destOrd="0" presId="urn:microsoft.com/office/officeart/2005/8/layout/chevron1"/>
    <dgm:cxn modelId="{7333A0B7-84E2-4604-8585-A0B034BFB7E6}" type="presParOf" srcId="{3FCB5821-8663-463F-89BC-EF3D1B7AC3DD}" destId="{8013DC00-2138-4D16-965D-82E72FD0EC2E}" srcOrd="1" destOrd="0" presId="urn:microsoft.com/office/officeart/2005/8/layout/chevron1"/>
    <dgm:cxn modelId="{E2024B57-D99D-4DF5-A526-418F8C133723}" type="presParOf" srcId="{3FCB5821-8663-463F-89BC-EF3D1B7AC3DD}" destId="{971C8464-FBBE-4983-883D-BA58563F9F68}" srcOrd="2" destOrd="0" presId="urn:microsoft.com/office/officeart/2005/8/layout/chevron1"/>
    <dgm:cxn modelId="{C7E1FC87-0018-421F-8CF7-BFE7C680027F}" type="presParOf" srcId="{971C8464-FBBE-4983-883D-BA58563F9F68}" destId="{3ADD1419-199B-4521-89FA-DFB130306C2B}" srcOrd="0" destOrd="0" presId="urn:microsoft.com/office/officeart/2005/8/layout/chevron1"/>
    <dgm:cxn modelId="{A810CC17-27A5-4515-B7D2-DC1C89F1D6BE}" type="presParOf" srcId="{971C8464-FBBE-4983-883D-BA58563F9F68}" destId="{261E6F50-8832-4FE4-A4F2-F0514368B0BA}" srcOrd="1" destOrd="0" presId="urn:microsoft.com/office/officeart/2005/8/layout/chevron1"/>
    <dgm:cxn modelId="{1D1BDFC0-A0D8-4826-B322-9113EDB68379}" type="presParOf" srcId="{3FCB5821-8663-463F-89BC-EF3D1B7AC3DD}" destId="{1F6265F0-EAE9-4BD6-A5DA-FBD7228C6DB6}" srcOrd="3" destOrd="0" presId="urn:microsoft.com/office/officeart/2005/8/layout/chevron1"/>
    <dgm:cxn modelId="{B16D855F-1C36-4D18-B761-602A043D8413}" type="presParOf" srcId="{3FCB5821-8663-463F-89BC-EF3D1B7AC3DD}" destId="{78655771-C005-4D8B-948A-99603D893E1D}" srcOrd="4" destOrd="0" presId="urn:microsoft.com/office/officeart/2005/8/layout/chevron1"/>
    <dgm:cxn modelId="{FBACE100-3926-4B63-9BAC-3289ED56EC6A}" type="presParOf" srcId="{78655771-C005-4D8B-948A-99603D893E1D}" destId="{733C78C1-E19A-4F43-B400-AB74AED1E329}" srcOrd="0" destOrd="0" presId="urn:microsoft.com/office/officeart/2005/8/layout/chevron1"/>
    <dgm:cxn modelId="{2B7E26BB-EE39-437A-B305-50EB26A5B74A}" type="presParOf" srcId="{78655771-C005-4D8B-948A-99603D893E1D}" destId="{F5934338-E6A9-4390-93E4-3DD1077B4457}" srcOrd="1" destOrd="0" presId="urn:microsoft.com/office/officeart/2005/8/layout/chevron1"/>
    <dgm:cxn modelId="{CB7CA372-6501-459E-A2F1-F2C48877FB97}" type="presParOf" srcId="{3FCB5821-8663-463F-89BC-EF3D1B7AC3DD}" destId="{758B92F5-FDF8-4733-8B70-675E6D19415A}" srcOrd="5" destOrd="0" presId="urn:microsoft.com/office/officeart/2005/8/layout/chevron1"/>
    <dgm:cxn modelId="{66DB6A04-0C15-4248-8FFB-39720D4A4302}" type="presParOf" srcId="{3FCB5821-8663-463F-89BC-EF3D1B7AC3DD}" destId="{8949F8CC-6048-466A-9692-8684CF9ED69B}" srcOrd="6" destOrd="0" presId="urn:microsoft.com/office/officeart/2005/8/layout/chevron1"/>
    <dgm:cxn modelId="{FA0F364B-9CC5-40D9-8033-B5AD4F83F4EB}" type="presParOf" srcId="{8949F8CC-6048-466A-9692-8684CF9ED69B}" destId="{1506E126-FE3C-4FBD-8A07-DED1017DB4F9}" srcOrd="0" destOrd="0" presId="urn:microsoft.com/office/officeart/2005/8/layout/chevron1"/>
    <dgm:cxn modelId="{1252A7D4-1C98-469B-B1D9-9C4C7844AB1A}" type="presParOf" srcId="{8949F8CC-6048-466A-9692-8684CF9ED69B}" destId="{985F3E95-2F3C-4BF2-9F78-E3CCA977E152}"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D7F9785-CFF4-4F92-80C9-306ACC4A758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fr-CA"/>
        </a:p>
      </dgm:t>
    </dgm:pt>
    <dgm:pt modelId="{6E205642-2F07-4013-82B3-8AC2958898A4}">
      <dgm:prSet/>
      <dgm:spPr/>
      <dgm:t>
        <a:bodyPr/>
        <a:lstStyle/>
        <a:p>
          <a:r>
            <a:rPr lang="fr-CA" baseline="0" dirty="0"/>
            <a:t>La durée d’utilisation de l’appareil prescrit n’est pas expirée.</a:t>
          </a:r>
          <a:endParaRPr lang="fr-CA" dirty="0"/>
        </a:p>
      </dgm:t>
    </dgm:pt>
    <dgm:pt modelId="{040C5150-0B5E-4F46-8598-531CBA392BFC}" type="parTrans" cxnId="{C44422E8-5D98-4A0C-BE85-5D9DAC4B42C1}">
      <dgm:prSet/>
      <dgm:spPr/>
      <dgm:t>
        <a:bodyPr/>
        <a:lstStyle/>
        <a:p>
          <a:endParaRPr lang="fr-CA"/>
        </a:p>
      </dgm:t>
    </dgm:pt>
    <dgm:pt modelId="{D3370FDC-3CB1-487F-8377-1E24B5EA0F38}" type="sibTrans" cxnId="{C44422E8-5D98-4A0C-BE85-5D9DAC4B42C1}">
      <dgm:prSet/>
      <dgm:spPr/>
      <dgm:t>
        <a:bodyPr/>
        <a:lstStyle/>
        <a:p>
          <a:endParaRPr lang="fr-CA"/>
        </a:p>
      </dgm:t>
    </dgm:pt>
    <dgm:pt modelId="{E8BC29D3-9920-41FB-85DF-3B0B44AE2099}">
      <dgm:prSet/>
      <dgm:spPr/>
      <dgm:t>
        <a:bodyPr/>
        <a:lstStyle/>
        <a:p>
          <a:pPr indent="-720000"/>
          <a:r>
            <a:rPr lang="fr-CA" baseline="0" dirty="0"/>
            <a:t>Il y est clairement mentionné que l’appareil devra être utilisé tous les jours de manière permanente (quotidiennement et définitivement).</a:t>
          </a:r>
          <a:endParaRPr lang="fr-CA" dirty="0"/>
        </a:p>
      </dgm:t>
    </dgm:pt>
    <dgm:pt modelId="{4D31EBFD-A291-45D3-8333-8D018F0EB39F}" type="parTrans" cxnId="{AC785CEC-B6C1-4588-93B0-079130A14F89}">
      <dgm:prSet/>
      <dgm:spPr/>
      <dgm:t>
        <a:bodyPr/>
        <a:lstStyle/>
        <a:p>
          <a:endParaRPr lang="fr-CA"/>
        </a:p>
      </dgm:t>
    </dgm:pt>
    <dgm:pt modelId="{57ADE6B1-D547-4342-985F-DE2FFCC4927C}" type="sibTrans" cxnId="{AC785CEC-B6C1-4588-93B0-079130A14F89}">
      <dgm:prSet/>
      <dgm:spPr/>
      <dgm:t>
        <a:bodyPr/>
        <a:lstStyle/>
        <a:p>
          <a:endParaRPr lang="fr-CA"/>
        </a:p>
      </dgm:t>
    </dgm:pt>
    <dgm:pt modelId="{F8B7A5A9-98CE-412E-BD12-04253B09A148}">
      <dgm:prSet/>
      <dgm:spPr/>
      <dgm:t>
        <a:bodyPr/>
        <a:lstStyle/>
        <a:p>
          <a:r>
            <a:rPr lang="fr-CA" dirty="0"/>
            <a:t>Mention ou case cochée « plus de 6 mois » à titre de port quotidien sur une OM, ne nous permet pas d’accepter une OM au-delà de ce délai. </a:t>
          </a:r>
        </a:p>
      </dgm:t>
    </dgm:pt>
    <dgm:pt modelId="{FCF9C08F-9525-43C3-B2CB-1603F0DC2E82}" type="parTrans" cxnId="{D3356CF0-16D6-4E71-92F3-FA1B7B7C080F}">
      <dgm:prSet/>
      <dgm:spPr/>
      <dgm:t>
        <a:bodyPr/>
        <a:lstStyle/>
        <a:p>
          <a:endParaRPr lang="fr-CA"/>
        </a:p>
      </dgm:t>
    </dgm:pt>
    <dgm:pt modelId="{C894D079-32C9-4204-B7AE-8F58AAB4725D}" type="sibTrans" cxnId="{D3356CF0-16D6-4E71-92F3-FA1B7B7C080F}">
      <dgm:prSet/>
      <dgm:spPr/>
      <dgm:t>
        <a:bodyPr/>
        <a:lstStyle/>
        <a:p>
          <a:endParaRPr lang="fr-CA"/>
        </a:p>
      </dgm:t>
    </dgm:pt>
    <dgm:pt modelId="{EEFB48E3-A5CB-4D14-BC7E-4D18CFFBB680}">
      <dgm:prSet/>
      <dgm:spPr/>
      <dgm:t>
        <a:bodyPr/>
        <a:lstStyle/>
        <a:p>
          <a:r>
            <a:rPr lang="fr-CA" dirty="0"/>
            <a:t>Mention d’une pathologie ou d’une condition permanente (ex. : sclérose en plaques) sur une OM ne peut être interprétée à elle seule comme l’attestation d’une utilisation permanente de l’orthèse prescrite.</a:t>
          </a:r>
        </a:p>
      </dgm:t>
    </dgm:pt>
    <dgm:pt modelId="{9E2C312A-8470-4EB2-99BB-B16B86BA61F9}" type="parTrans" cxnId="{2BE1D9D8-15B1-44EB-A2FE-18CBBA52193C}">
      <dgm:prSet/>
      <dgm:spPr/>
      <dgm:t>
        <a:bodyPr/>
        <a:lstStyle/>
        <a:p>
          <a:endParaRPr lang="fr-CA"/>
        </a:p>
      </dgm:t>
    </dgm:pt>
    <dgm:pt modelId="{BB65A287-FAED-42C2-8916-14AF0FE393BD}" type="sibTrans" cxnId="{2BE1D9D8-15B1-44EB-A2FE-18CBBA52193C}">
      <dgm:prSet/>
      <dgm:spPr/>
      <dgm:t>
        <a:bodyPr/>
        <a:lstStyle/>
        <a:p>
          <a:endParaRPr lang="fr-CA"/>
        </a:p>
      </dgm:t>
    </dgm:pt>
    <dgm:pt modelId="{1104BCB6-177D-462D-8BA8-1392B160882E}">
      <dgm:prSet/>
      <dgm:spPr/>
      <dgm:t>
        <a:bodyPr/>
        <a:lstStyle/>
        <a:p>
          <a:endParaRPr lang="fr-CA" dirty="0"/>
        </a:p>
      </dgm:t>
    </dgm:pt>
    <dgm:pt modelId="{0A111A7A-0709-4067-BD96-FA7C9D8EEBD6}" type="parTrans" cxnId="{1F84A862-E250-4D6A-8A5C-D6CBF63BC3D0}">
      <dgm:prSet/>
      <dgm:spPr/>
      <dgm:t>
        <a:bodyPr/>
        <a:lstStyle/>
        <a:p>
          <a:endParaRPr lang="fr-CA"/>
        </a:p>
      </dgm:t>
    </dgm:pt>
    <dgm:pt modelId="{90BD1E3C-2C83-4CEF-BA91-9CDB72A2D2E7}" type="sibTrans" cxnId="{1F84A862-E250-4D6A-8A5C-D6CBF63BC3D0}">
      <dgm:prSet/>
      <dgm:spPr/>
      <dgm:t>
        <a:bodyPr/>
        <a:lstStyle/>
        <a:p>
          <a:endParaRPr lang="fr-CA"/>
        </a:p>
      </dgm:t>
    </dgm:pt>
    <dgm:pt modelId="{6F7EC3EF-2ACB-4294-8D39-51255AB133E7}" type="pres">
      <dgm:prSet presAssocID="{3D7F9785-CFF4-4F92-80C9-306ACC4A7587}" presName="linear" presStyleCnt="0">
        <dgm:presLayoutVars>
          <dgm:dir/>
          <dgm:resizeHandles val="exact"/>
        </dgm:presLayoutVars>
      </dgm:prSet>
      <dgm:spPr/>
      <dgm:t>
        <a:bodyPr/>
        <a:lstStyle/>
        <a:p>
          <a:endParaRPr lang="fr-FR"/>
        </a:p>
      </dgm:t>
    </dgm:pt>
    <dgm:pt modelId="{67351BA8-5D20-46C9-A20C-3EC6DC3E3E41}" type="pres">
      <dgm:prSet presAssocID="{6E205642-2F07-4013-82B3-8AC2958898A4}" presName="comp" presStyleCnt="0"/>
      <dgm:spPr/>
    </dgm:pt>
    <dgm:pt modelId="{D577C9C3-4022-4E35-A442-424A78D4F0E9}" type="pres">
      <dgm:prSet presAssocID="{6E205642-2F07-4013-82B3-8AC2958898A4}" presName="box" presStyleLbl="node1" presStyleIdx="0" presStyleCnt="2" custScaleY="49671"/>
      <dgm:spPr/>
      <dgm:t>
        <a:bodyPr/>
        <a:lstStyle/>
        <a:p>
          <a:endParaRPr lang="fr-FR"/>
        </a:p>
      </dgm:t>
    </dgm:pt>
    <dgm:pt modelId="{C3029460-CBD1-4FAC-B6DF-866DA8A4F431}" type="pres">
      <dgm:prSet presAssocID="{6E205642-2F07-4013-82B3-8AC2958898A4}" presName="img" presStyleLbl="fgImgPlace1" presStyleIdx="0" presStyleCnt="2" custScaleX="85468" custScaleY="51077" custLinFactNeighborX="-8750" custLinFactNeighborY="-20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3000" b="-3000"/>
          </a:stretch>
        </a:blipFill>
      </dgm:spPr>
      <dgm:t>
        <a:bodyPr/>
        <a:lstStyle/>
        <a:p>
          <a:endParaRPr lang="fr-FR"/>
        </a:p>
      </dgm:t>
      <dgm:extLst>
        <a:ext uri="{E40237B7-FDA0-4F09-8148-C483321AD2D9}">
          <dgm14:cNvPr xmlns:dgm14="http://schemas.microsoft.com/office/drawing/2010/diagram" id="0" name="" descr="Badge 1 avec un remplissage uni"/>
        </a:ext>
      </dgm:extLst>
    </dgm:pt>
    <dgm:pt modelId="{EB108375-D852-4677-B8E2-85A38784D017}" type="pres">
      <dgm:prSet presAssocID="{6E205642-2F07-4013-82B3-8AC2958898A4}" presName="text" presStyleLbl="node1" presStyleIdx="0" presStyleCnt="2">
        <dgm:presLayoutVars>
          <dgm:bulletEnabled val="1"/>
        </dgm:presLayoutVars>
      </dgm:prSet>
      <dgm:spPr/>
      <dgm:t>
        <a:bodyPr/>
        <a:lstStyle/>
        <a:p>
          <a:endParaRPr lang="fr-FR"/>
        </a:p>
      </dgm:t>
    </dgm:pt>
    <dgm:pt modelId="{AE55358C-EE97-4693-BE76-36A949E0F827}" type="pres">
      <dgm:prSet presAssocID="{D3370FDC-3CB1-487F-8377-1E24B5EA0F38}" presName="spacer" presStyleCnt="0"/>
      <dgm:spPr/>
    </dgm:pt>
    <dgm:pt modelId="{92655DD5-0EE0-4550-B5C7-1E7CE133C602}" type="pres">
      <dgm:prSet presAssocID="{E8BC29D3-9920-41FB-85DF-3B0B44AE2099}" presName="comp" presStyleCnt="0"/>
      <dgm:spPr/>
    </dgm:pt>
    <dgm:pt modelId="{238A3A51-6A54-4BDE-B1CD-0BD792D7061C}" type="pres">
      <dgm:prSet presAssocID="{E8BC29D3-9920-41FB-85DF-3B0B44AE2099}" presName="box" presStyleLbl="node1" presStyleIdx="1" presStyleCnt="2" custLinFactNeighborX="162" custLinFactNeighborY="-2615"/>
      <dgm:spPr/>
      <dgm:t>
        <a:bodyPr/>
        <a:lstStyle/>
        <a:p>
          <a:endParaRPr lang="fr-FR"/>
        </a:p>
      </dgm:t>
    </dgm:pt>
    <dgm:pt modelId="{0B54D4BD-AC53-4AE3-8136-06CCD487D96E}" type="pres">
      <dgm:prSet presAssocID="{E8BC29D3-9920-41FB-85DF-3B0B44AE2099}" presName="img" presStyleLbl="fgImgPlace1" presStyleIdx="1" presStyleCnt="2" custScaleX="85468" custScaleY="58637" custLinFactNeighborX="-11094" custLinFactNeighborY="-126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3000" b="-3000"/>
          </a:stretch>
        </a:blipFill>
      </dgm:spPr>
      <dgm:t>
        <a:bodyPr/>
        <a:lstStyle/>
        <a:p>
          <a:endParaRPr lang="fr-FR"/>
        </a:p>
      </dgm:t>
      <dgm:extLst>
        <a:ext uri="{E40237B7-FDA0-4F09-8148-C483321AD2D9}">
          <dgm14:cNvPr xmlns:dgm14="http://schemas.microsoft.com/office/drawing/2010/diagram" id="0" name="" descr="Badge avec un remplissage uni"/>
        </a:ext>
      </dgm:extLst>
    </dgm:pt>
    <dgm:pt modelId="{620B6694-E619-42B9-AFCE-762FEDA72AD3}" type="pres">
      <dgm:prSet presAssocID="{E8BC29D3-9920-41FB-85DF-3B0B44AE2099}" presName="text" presStyleLbl="node1" presStyleIdx="1" presStyleCnt="2">
        <dgm:presLayoutVars>
          <dgm:bulletEnabled val="1"/>
        </dgm:presLayoutVars>
      </dgm:prSet>
      <dgm:spPr/>
      <dgm:t>
        <a:bodyPr/>
        <a:lstStyle/>
        <a:p>
          <a:endParaRPr lang="fr-FR"/>
        </a:p>
      </dgm:t>
    </dgm:pt>
  </dgm:ptLst>
  <dgm:cxnLst>
    <dgm:cxn modelId="{44896B2D-D411-4C1E-9D7C-54CCE41E8546}" type="presOf" srcId="{1104BCB6-177D-462D-8BA8-1392B160882E}" destId="{238A3A51-6A54-4BDE-B1CD-0BD792D7061C}" srcOrd="0" destOrd="2" presId="urn:microsoft.com/office/officeart/2005/8/layout/vList4"/>
    <dgm:cxn modelId="{E41FC8AA-A507-4E3A-A209-8D725CE7825D}" type="presOf" srcId="{EEFB48E3-A5CB-4D14-BC7E-4D18CFFBB680}" destId="{238A3A51-6A54-4BDE-B1CD-0BD792D7061C}" srcOrd="0" destOrd="3" presId="urn:microsoft.com/office/officeart/2005/8/layout/vList4"/>
    <dgm:cxn modelId="{AC785CEC-B6C1-4588-93B0-079130A14F89}" srcId="{3D7F9785-CFF4-4F92-80C9-306ACC4A7587}" destId="{E8BC29D3-9920-41FB-85DF-3B0B44AE2099}" srcOrd="1" destOrd="0" parTransId="{4D31EBFD-A291-45D3-8333-8D018F0EB39F}" sibTransId="{57ADE6B1-D547-4342-985F-DE2FFCC4927C}"/>
    <dgm:cxn modelId="{ED52115E-BEA7-46CA-93C4-322E2E06CEAA}" type="presOf" srcId="{EEFB48E3-A5CB-4D14-BC7E-4D18CFFBB680}" destId="{620B6694-E619-42B9-AFCE-762FEDA72AD3}" srcOrd="1" destOrd="3" presId="urn:microsoft.com/office/officeart/2005/8/layout/vList4"/>
    <dgm:cxn modelId="{CD9A2191-F20E-434A-8616-BE5697DBB7F0}" type="presOf" srcId="{3D7F9785-CFF4-4F92-80C9-306ACC4A7587}" destId="{6F7EC3EF-2ACB-4294-8D39-51255AB133E7}" srcOrd="0" destOrd="0" presId="urn:microsoft.com/office/officeart/2005/8/layout/vList4"/>
    <dgm:cxn modelId="{017EA962-6750-45A2-A4CA-26EF26FE8A27}" type="presOf" srcId="{F8B7A5A9-98CE-412E-BD12-04253B09A148}" destId="{238A3A51-6A54-4BDE-B1CD-0BD792D7061C}" srcOrd="0" destOrd="1" presId="urn:microsoft.com/office/officeart/2005/8/layout/vList4"/>
    <dgm:cxn modelId="{1F84A862-E250-4D6A-8A5C-D6CBF63BC3D0}" srcId="{E8BC29D3-9920-41FB-85DF-3B0B44AE2099}" destId="{1104BCB6-177D-462D-8BA8-1392B160882E}" srcOrd="1" destOrd="0" parTransId="{0A111A7A-0709-4067-BD96-FA7C9D8EEBD6}" sibTransId="{90BD1E3C-2C83-4CEF-BA91-9CDB72A2D2E7}"/>
    <dgm:cxn modelId="{2BE1D9D8-15B1-44EB-A2FE-18CBBA52193C}" srcId="{E8BC29D3-9920-41FB-85DF-3B0B44AE2099}" destId="{EEFB48E3-A5CB-4D14-BC7E-4D18CFFBB680}" srcOrd="2" destOrd="0" parTransId="{9E2C312A-8470-4EB2-99BB-B16B86BA61F9}" sibTransId="{BB65A287-FAED-42C2-8916-14AF0FE393BD}"/>
    <dgm:cxn modelId="{F60B931C-1E7F-4034-976B-8E56A2CDBF50}" type="presOf" srcId="{6E205642-2F07-4013-82B3-8AC2958898A4}" destId="{D577C9C3-4022-4E35-A442-424A78D4F0E9}" srcOrd="0" destOrd="0" presId="urn:microsoft.com/office/officeart/2005/8/layout/vList4"/>
    <dgm:cxn modelId="{49AC101A-E75E-4920-A566-A0B7B9F8339E}" type="presOf" srcId="{E8BC29D3-9920-41FB-85DF-3B0B44AE2099}" destId="{238A3A51-6A54-4BDE-B1CD-0BD792D7061C}" srcOrd="0" destOrd="0" presId="urn:microsoft.com/office/officeart/2005/8/layout/vList4"/>
    <dgm:cxn modelId="{68954A63-04E6-4216-9976-6C45B9F3DDE9}" type="presOf" srcId="{F8B7A5A9-98CE-412E-BD12-04253B09A148}" destId="{620B6694-E619-42B9-AFCE-762FEDA72AD3}" srcOrd="1" destOrd="1" presId="urn:microsoft.com/office/officeart/2005/8/layout/vList4"/>
    <dgm:cxn modelId="{5CE1EB55-932B-41E8-8D95-924A8F1D632E}" type="presOf" srcId="{6E205642-2F07-4013-82B3-8AC2958898A4}" destId="{EB108375-D852-4677-B8E2-85A38784D017}" srcOrd="1" destOrd="0" presId="urn:microsoft.com/office/officeart/2005/8/layout/vList4"/>
    <dgm:cxn modelId="{D3356CF0-16D6-4E71-92F3-FA1B7B7C080F}" srcId="{E8BC29D3-9920-41FB-85DF-3B0B44AE2099}" destId="{F8B7A5A9-98CE-412E-BD12-04253B09A148}" srcOrd="0" destOrd="0" parTransId="{FCF9C08F-9525-43C3-B2CB-1603F0DC2E82}" sibTransId="{C894D079-32C9-4204-B7AE-8F58AAB4725D}"/>
    <dgm:cxn modelId="{7FFF9832-3903-4545-B88D-B44E269EAEC3}" type="presOf" srcId="{E8BC29D3-9920-41FB-85DF-3B0B44AE2099}" destId="{620B6694-E619-42B9-AFCE-762FEDA72AD3}" srcOrd="1" destOrd="0" presId="urn:microsoft.com/office/officeart/2005/8/layout/vList4"/>
    <dgm:cxn modelId="{C44422E8-5D98-4A0C-BE85-5D9DAC4B42C1}" srcId="{3D7F9785-CFF4-4F92-80C9-306ACC4A7587}" destId="{6E205642-2F07-4013-82B3-8AC2958898A4}" srcOrd="0" destOrd="0" parTransId="{040C5150-0B5E-4F46-8598-531CBA392BFC}" sibTransId="{D3370FDC-3CB1-487F-8377-1E24B5EA0F38}"/>
    <dgm:cxn modelId="{E8DDDF71-CEB8-4454-BD9B-10ADFFD996B5}" type="presOf" srcId="{1104BCB6-177D-462D-8BA8-1392B160882E}" destId="{620B6694-E619-42B9-AFCE-762FEDA72AD3}" srcOrd="1" destOrd="2" presId="urn:microsoft.com/office/officeart/2005/8/layout/vList4"/>
    <dgm:cxn modelId="{A2D47D41-840F-4D88-AE6C-0F6B376BB6A1}" type="presParOf" srcId="{6F7EC3EF-2ACB-4294-8D39-51255AB133E7}" destId="{67351BA8-5D20-46C9-A20C-3EC6DC3E3E41}" srcOrd="0" destOrd="0" presId="urn:microsoft.com/office/officeart/2005/8/layout/vList4"/>
    <dgm:cxn modelId="{EE28559A-428F-41FB-9BA5-D744017AC604}" type="presParOf" srcId="{67351BA8-5D20-46C9-A20C-3EC6DC3E3E41}" destId="{D577C9C3-4022-4E35-A442-424A78D4F0E9}" srcOrd="0" destOrd="0" presId="urn:microsoft.com/office/officeart/2005/8/layout/vList4"/>
    <dgm:cxn modelId="{708C8902-D6C1-4716-BD21-91128FB554F4}" type="presParOf" srcId="{67351BA8-5D20-46C9-A20C-3EC6DC3E3E41}" destId="{C3029460-CBD1-4FAC-B6DF-866DA8A4F431}" srcOrd="1" destOrd="0" presId="urn:microsoft.com/office/officeart/2005/8/layout/vList4"/>
    <dgm:cxn modelId="{7751E95F-5A7C-4911-A9BF-9EAD8BF9A03A}" type="presParOf" srcId="{67351BA8-5D20-46C9-A20C-3EC6DC3E3E41}" destId="{EB108375-D852-4677-B8E2-85A38784D017}" srcOrd="2" destOrd="0" presId="urn:microsoft.com/office/officeart/2005/8/layout/vList4"/>
    <dgm:cxn modelId="{9C98E718-6532-4323-A993-B449069A6D29}" type="presParOf" srcId="{6F7EC3EF-2ACB-4294-8D39-51255AB133E7}" destId="{AE55358C-EE97-4693-BE76-36A949E0F827}" srcOrd="1" destOrd="0" presId="urn:microsoft.com/office/officeart/2005/8/layout/vList4"/>
    <dgm:cxn modelId="{9243A2AF-A177-402D-8D01-0E7CB59F7D79}" type="presParOf" srcId="{6F7EC3EF-2ACB-4294-8D39-51255AB133E7}" destId="{92655DD5-0EE0-4550-B5C7-1E7CE133C602}" srcOrd="2" destOrd="0" presId="urn:microsoft.com/office/officeart/2005/8/layout/vList4"/>
    <dgm:cxn modelId="{989D8B42-47E1-441F-9487-EF8C64E6D4D6}" type="presParOf" srcId="{92655DD5-0EE0-4550-B5C7-1E7CE133C602}" destId="{238A3A51-6A54-4BDE-B1CD-0BD792D7061C}" srcOrd="0" destOrd="0" presId="urn:microsoft.com/office/officeart/2005/8/layout/vList4"/>
    <dgm:cxn modelId="{4F937E98-E212-4A3E-BC50-131AFC3627B2}" type="presParOf" srcId="{92655DD5-0EE0-4550-B5C7-1E7CE133C602}" destId="{0B54D4BD-AC53-4AE3-8136-06CCD487D96E}" srcOrd="1" destOrd="0" presId="urn:microsoft.com/office/officeart/2005/8/layout/vList4"/>
    <dgm:cxn modelId="{7C2D505B-D6E7-4A84-8363-517CF0FC2B8A}" type="presParOf" srcId="{92655DD5-0EE0-4550-B5C7-1E7CE133C602}" destId="{620B6694-E619-42B9-AFCE-762FEDA72AD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94B3884-13FE-49D1-ACD6-81D38A7C5FE0}"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fr-CA"/>
        </a:p>
      </dgm:t>
    </dgm:pt>
    <dgm:pt modelId="{4D26ACF1-7B91-4D59-B9F1-6A17969864AB}">
      <dgm:prSet/>
      <dgm:spPr/>
      <dgm:t>
        <a:bodyPr/>
        <a:lstStyle/>
        <a:p>
          <a:r>
            <a:rPr lang="fr-CA" baseline="0" dirty="0"/>
            <a:t>OM spécifie que l’orthèse est prescrite pour un PQ de 3 mois</a:t>
          </a:r>
          <a:endParaRPr lang="fr-CA" dirty="0"/>
        </a:p>
      </dgm:t>
    </dgm:pt>
    <dgm:pt modelId="{EFAFC8E0-5EC6-456C-82AB-B0F2A75FD2E8}" type="parTrans" cxnId="{45C68EF8-1996-453D-B805-C70B723E1493}">
      <dgm:prSet/>
      <dgm:spPr/>
      <dgm:t>
        <a:bodyPr/>
        <a:lstStyle/>
        <a:p>
          <a:endParaRPr lang="fr-CA"/>
        </a:p>
      </dgm:t>
    </dgm:pt>
    <dgm:pt modelId="{7E900C35-7AD8-4958-A796-F1D2DB5F4F75}" type="sibTrans" cxnId="{45C68EF8-1996-453D-B805-C70B723E1493}">
      <dgm:prSet/>
      <dgm:spPr/>
      <dgm:t>
        <a:bodyPr/>
        <a:lstStyle/>
        <a:p>
          <a:endParaRPr lang="fr-CA"/>
        </a:p>
      </dgm:t>
    </dgm:pt>
    <dgm:pt modelId="{29E9BC53-EA58-4790-94CB-F3CA017E3C89}">
      <dgm:prSet custT="1"/>
      <dgm:spPr/>
      <dgm:t>
        <a:bodyPr/>
        <a:lstStyle/>
        <a:p>
          <a:r>
            <a:rPr lang="fr-CA" sz="1400" dirty="0"/>
            <a:t>Après 9 semaines, l’orthèse n’est plus garantie et une réparation, pour des raisons d’usure liée à un usage normal, est estimée à plus de 80 %.</a:t>
          </a:r>
        </a:p>
      </dgm:t>
    </dgm:pt>
    <dgm:pt modelId="{46BADE24-9CA0-4585-996A-CCDC49D9C44B}" type="parTrans" cxnId="{D8F74326-D9AF-4D15-8390-33125840151A}">
      <dgm:prSet/>
      <dgm:spPr/>
      <dgm:t>
        <a:bodyPr/>
        <a:lstStyle/>
        <a:p>
          <a:endParaRPr lang="fr-CA"/>
        </a:p>
      </dgm:t>
    </dgm:pt>
    <dgm:pt modelId="{88C23454-59F2-4FDB-9A8B-B9D48096EA6F}" type="sibTrans" cxnId="{D8F74326-D9AF-4D15-8390-33125840151A}">
      <dgm:prSet/>
      <dgm:spPr/>
      <dgm:t>
        <a:bodyPr/>
        <a:lstStyle/>
        <a:p>
          <a:endParaRPr lang="fr-CA"/>
        </a:p>
      </dgm:t>
    </dgm:pt>
    <dgm:pt modelId="{72198829-0FAB-4D6D-983D-5F14475A0B18}">
      <dgm:prSet custT="1"/>
      <dgm:spPr/>
      <dgm:t>
        <a:bodyPr/>
        <a:lstStyle/>
        <a:p>
          <a:r>
            <a:rPr lang="fr-CA" sz="1600" dirty="0"/>
            <a:t>Le remplacement par une orthèse similaire pourrait être fait sans nouvelle OM, car le traitement prescrit n’est pas encore complété. </a:t>
          </a:r>
        </a:p>
      </dgm:t>
    </dgm:pt>
    <dgm:pt modelId="{86FDA7E2-F05E-4E59-A2AD-20F0D04FCC18}" type="parTrans" cxnId="{58F353B8-0BA4-43CE-89E2-6B2ABB09C13C}">
      <dgm:prSet/>
      <dgm:spPr/>
      <dgm:t>
        <a:bodyPr/>
        <a:lstStyle/>
        <a:p>
          <a:endParaRPr lang="fr-CA"/>
        </a:p>
      </dgm:t>
    </dgm:pt>
    <dgm:pt modelId="{BD86A841-5A4F-490D-80E6-0939CCC3A60D}" type="sibTrans" cxnId="{58F353B8-0BA4-43CE-89E2-6B2ABB09C13C}">
      <dgm:prSet/>
      <dgm:spPr/>
      <dgm:t>
        <a:bodyPr/>
        <a:lstStyle/>
        <a:p>
          <a:endParaRPr lang="fr-CA"/>
        </a:p>
      </dgm:t>
    </dgm:pt>
    <dgm:pt modelId="{6E38DBEB-DAF7-4DC8-98A1-D83852F7B7E4}">
      <dgm:prSet/>
      <dgm:spPr/>
      <dgm:t>
        <a:bodyPr/>
        <a:lstStyle/>
        <a:p>
          <a:r>
            <a:rPr lang="fr-CA" baseline="0" dirty="0"/>
            <a:t>OM d’origine spécifie la nécessite du PQ d’une orthèse au membre inférieur pour 6 mois</a:t>
          </a:r>
          <a:endParaRPr lang="fr-CA" dirty="0"/>
        </a:p>
      </dgm:t>
    </dgm:pt>
    <dgm:pt modelId="{B97911E0-76A7-48A1-8408-DF808F665485}" type="parTrans" cxnId="{C2324305-730C-4605-9BCB-8BB77A4A05FB}">
      <dgm:prSet/>
      <dgm:spPr/>
      <dgm:t>
        <a:bodyPr/>
        <a:lstStyle/>
        <a:p>
          <a:endParaRPr lang="fr-CA"/>
        </a:p>
      </dgm:t>
    </dgm:pt>
    <dgm:pt modelId="{70D80E79-BB83-4965-85ED-EF80B788AF84}" type="sibTrans" cxnId="{C2324305-730C-4605-9BCB-8BB77A4A05FB}">
      <dgm:prSet/>
      <dgm:spPr/>
      <dgm:t>
        <a:bodyPr/>
        <a:lstStyle/>
        <a:p>
          <a:endParaRPr lang="fr-CA"/>
        </a:p>
      </dgm:t>
    </dgm:pt>
    <dgm:pt modelId="{03FFC7FC-8420-4030-A3C3-790EA825C8E3}">
      <dgm:prSet custT="1"/>
      <dgm:spPr/>
      <dgm:t>
        <a:bodyPr/>
        <a:lstStyle/>
        <a:p>
          <a:r>
            <a:rPr lang="fr-CA" sz="1600" dirty="0"/>
            <a:t>Après 14 mois, l’orthèse présente une détérioration nécessitant une réparation de plus de 80 %.</a:t>
          </a:r>
        </a:p>
      </dgm:t>
    </dgm:pt>
    <dgm:pt modelId="{C16CAE59-2668-4FC9-A8E4-C39E4A330829}" type="parTrans" cxnId="{39731FB0-9BF1-4EB1-ACCF-2E3B651096C6}">
      <dgm:prSet/>
      <dgm:spPr/>
      <dgm:t>
        <a:bodyPr/>
        <a:lstStyle/>
        <a:p>
          <a:endParaRPr lang="fr-CA"/>
        </a:p>
      </dgm:t>
    </dgm:pt>
    <dgm:pt modelId="{801A56DA-FDA2-4667-A2D2-9A4A19F3393F}" type="sibTrans" cxnId="{39731FB0-9BF1-4EB1-ACCF-2E3B651096C6}">
      <dgm:prSet/>
      <dgm:spPr/>
      <dgm:t>
        <a:bodyPr/>
        <a:lstStyle/>
        <a:p>
          <a:endParaRPr lang="fr-CA"/>
        </a:p>
      </dgm:t>
    </dgm:pt>
    <dgm:pt modelId="{5F055F2D-16BC-4F79-AC3D-FB7E1CF58356}">
      <dgm:prSet/>
      <dgm:spPr/>
      <dgm:t>
        <a:bodyPr/>
        <a:lstStyle/>
        <a:p>
          <a:r>
            <a:rPr lang="fr-CA" dirty="0"/>
            <a:t>Comme la durée du PQ spécifié sur l’OM est dépassée, le remplacement de l’orthèse doit être appuyé par une nouvelle OM afin de s’assurer que le port est toujours médicalement requis.</a:t>
          </a:r>
        </a:p>
        <a:p>
          <a:r>
            <a:rPr lang="fr-CA" dirty="0"/>
            <a:t>* même si la personne porte son orthèse quotidiennement. </a:t>
          </a:r>
        </a:p>
      </dgm:t>
    </dgm:pt>
    <dgm:pt modelId="{392E77A1-26E7-4CED-AED0-6DF290DED8F4}" type="parTrans" cxnId="{F9613D89-8EAB-46E0-8EA8-2A72D0D7500D}">
      <dgm:prSet/>
      <dgm:spPr/>
      <dgm:t>
        <a:bodyPr/>
        <a:lstStyle/>
        <a:p>
          <a:endParaRPr lang="fr-CA"/>
        </a:p>
      </dgm:t>
    </dgm:pt>
    <dgm:pt modelId="{F4C4B46B-7F8D-4ECF-ABDF-6FA0B1680840}" type="sibTrans" cxnId="{F9613D89-8EAB-46E0-8EA8-2A72D0D7500D}">
      <dgm:prSet/>
      <dgm:spPr/>
      <dgm:t>
        <a:bodyPr/>
        <a:lstStyle/>
        <a:p>
          <a:endParaRPr lang="fr-CA"/>
        </a:p>
      </dgm:t>
    </dgm:pt>
    <dgm:pt modelId="{4A215BA1-509E-4222-8022-E8E900D31759}">
      <dgm:prSet/>
      <dgm:spPr/>
      <dgm:t>
        <a:bodyPr/>
        <a:lstStyle/>
        <a:p>
          <a:r>
            <a:rPr lang="fr-CA" baseline="0" dirty="0"/>
            <a:t>OM d’origine spécifie que la PA présente un </a:t>
          </a:r>
          <a:r>
            <a:rPr lang="fr-CA" baseline="0" dirty="0" err="1"/>
            <a:t>Dx</a:t>
          </a:r>
          <a:r>
            <a:rPr lang="fr-CA" baseline="0" dirty="0"/>
            <a:t> « XYZ » et une orthèse tibiale est prescrite.</a:t>
          </a:r>
          <a:endParaRPr lang="fr-CA" dirty="0"/>
        </a:p>
      </dgm:t>
    </dgm:pt>
    <dgm:pt modelId="{41FA5B15-2DA1-433D-98F4-DCF5CA5BCC24}" type="parTrans" cxnId="{A223C471-0B30-463C-8C94-45889A59D78B}">
      <dgm:prSet/>
      <dgm:spPr/>
      <dgm:t>
        <a:bodyPr/>
        <a:lstStyle/>
        <a:p>
          <a:endParaRPr lang="fr-CA"/>
        </a:p>
      </dgm:t>
    </dgm:pt>
    <dgm:pt modelId="{DE04E284-D60F-496A-973A-76FE3D2089AC}" type="sibTrans" cxnId="{A223C471-0B30-463C-8C94-45889A59D78B}">
      <dgm:prSet/>
      <dgm:spPr/>
      <dgm:t>
        <a:bodyPr/>
        <a:lstStyle/>
        <a:p>
          <a:endParaRPr lang="fr-CA"/>
        </a:p>
      </dgm:t>
    </dgm:pt>
    <dgm:pt modelId="{8701BF5D-7ED1-49E1-8B5C-E615E7037456}">
      <dgm:prSet custT="1"/>
      <dgm:spPr/>
      <dgm:t>
        <a:bodyPr/>
        <a:lstStyle/>
        <a:p>
          <a:r>
            <a:rPr lang="fr-CA" sz="1600" dirty="0"/>
            <a:t>Le médecin a écrit la mention « À vie ».</a:t>
          </a:r>
        </a:p>
      </dgm:t>
    </dgm:pt>
    <dgm:pt modelId="{589592B3-02B8-4458-BEA7-05DD899D7742}" type="parTrans" cxnId="{356FBD5B-B3F4-475B-848A-FBE3F74144F9}">
      <dgm:prSet/>
      <dgm:spPr/>
      <dgm:t>
        <a:bodyPr/>
        <a:lstStyle/>
        <a:p>
          <a:endParaRPr lang="fr-CA"/>
        </a:p>
      </dgm:t>
    </dgm:pt>
    <dgm:pt modelId="{FD93F93C-307E-4B4B-890C-6C83DBFA1DAE}" type="sibTrans" cxnId="{356FBD5B-B3F4-475B-848A-FBE3F74144F9}">
      <dgm:prSet/>
      <dgm:spPr/>
      <dgm:t>
        <a:bodyPr/>
        <a:lstStyle/>
        <a:p>
          <a:endParaRPr lang="fr-CA"/>
        </a:p>
      </dgm:t>
    </dgm:pt>
    <dgm:pt modelId="{355AFFF8-4A26-4543-92E1-A7399E87A3FE}">
      <dgm:prSet custT="1"/>
      <dgm:spPr/>
      <dgm:t>
        <a:bodyPr/>
        <a:lstStyle/>
        <a:p>
          <a:r>
            <a:rPr lang="fr-CA" sz="1600" dirty="0"/>
            <a:t>Le remplacement de cette orthèse par une autre similaire n’exige pas de nouvelle OM. Toutefois, pour une demande d’orthèse différente, une nouvelle OM sera exigée, car l’appareil recommandé n’est pas similaire à celui de l’OM d’origine.</a:t>
          </a:r>
        </a:p>
      </dgm:t>
    </dgm:pt>
    <dgm:pt modelId="{A7C34C77-CD60-40BD-ABBA-BD9909650AB6}" type="parTrans" cxnId="{6295D1A1-7C3B-4253-9E50-30047A9CFE50}">
      <dgm:prSet/>
      <dgm:spPr/>
      <dgm:t>
        <a:bodyPr/>
        <a:lstStyle/>
        <a:p>
          <a:endParaRPr lang="fr-CA"/>
        </a:p>
      </dgm:t>
    </dgm:pt>
    <dgm:pt modelId="{67FBF3D8-239D-414C-8617-A0B6B9DDA84C}" type="sibTrans" cxnId="{6295D1A1-7C3B-4253-9E50-30047A9CFE50}">
      <dgm:prSet/>
      <dgm:spPr/>
      <dgm:t>
        <a:bodyPr/>
        <a:lstStyle/>
        <a:p>
          <a:endParaRPr lang="fr-CA"/>
        </a:p>
      </dgm:t>
    </dgm:pt>
    <dgm:pt modelId="{8AC0FCBE-2BB2-44E2-8FD9-B8EF17A911DB}" type="pres">
      <dgm:prSet presAssocID="{794B3884-13FE-49D1-ACD6-81D38A7C5FE0}" presName="Name0" presStyleCnt="0">
        <dgm:presLayoutVars>
          <dgm:dir/>
          <dgm:animLvl val="lvl"/>
          <dgm:resizeHandles val="exact"/>
        </dgm:presLayoutVars>
      </dgm:prSet>
      <dgm:spPr/>
      <dgm:t>
        <a:bodyPr/>
        <a:lstStyle/>
        <a:p>
          <a:endParaRPr lang="fr-FR"/>
        </a:p>
      </dgm:t>
    </dgm:pt>
    <dgm:pt modelId="{159469AB-BBC6-4163-8BAC-F3FDF0C6A993}" type="pres">
      <dgm:prSet presAssocID="{4D26ACF1-7B91-4D59-B9F1-6A17969864AB}" presName="vertFlow" presStyleCnt="0"/>
      <dgm:spPr/>
    </dgm:pt>
    <dgm:pt modelId="{21CC2F45-B4D1-4070-B379-DB8F6FB65F98}" type="pres">
      <dgm:prSet presAssocID="{4D26ACF1-7B91-4D59-B9F1-6A17969864AB}" presName="header" presStyleLbl="node1" presStyleIdx="0" presStyleCnt="3" custScaleY="148329"/>
      <dgm:spPr/>
      <dgm:t>
        <a:bodyPr/>
        <a:lstStyle/>
        <a:p>
          <a:endParaRPr lang="fr-FR"/>
        </a:p>
      </dgm:t>
    </dgm:pt>
    <dgm:pt modelId="{1989E280-637E-42A4-9BCD-08AB81DC835C}" type="pres">
      <dgm:prSet presAssocID="{46BADE24-9CA0-4585-996A-CCDC49D9C44B}" presName="parTrans" presStyleLbl="sibTrans2D1" presStyleIdx="0" presStyleCnt="6"/>
      <dgm:spPr/>
      <dgm:t>
        <a:bodyPr/>
        <a:lstStyle/>
        <a:p>
          <a:endParaRPr lang="fr-FR"/>
        </a:p>
      </dgm:t>
    </dgm:pt>
    <dgm:pt modelId="{A336C6BB-39C6-4816-826B-0EB27A801D03}" type="pres">
      <dgm:prSet presAssocID="{29E9BC53-EA58-4790-94CB-F3CA017E3C89}" presName="child" presStyleLbl="alignAccFollowNode1" presStyleIdx="0" presStyleCnt="6" custScaleY="184180" custLinFactNeighborX="1667" custLinFactNeighborY="71440">
        <dgm:presLayoutVars>
          <dgm:chMax val="0"/>
          <dgm:bulletEnabled val="1"/>
        </dgm:presLayoutVars>
      </dgm:prSet>
      <dgm:spPr/>
      <dgm:t>
        <a:bodyPr/>
        <a:lstStyle/>
        <a:p>
          <a:endParaRPr lang="fr-FR"/>
        </a:p>
      </dgm:t>
    </dgm:pt>
    <dgm:pt modelId="{6C75AA49-594C-471A-9D2D-3834D66E577D}" type="pres">
      <dgm:prSet presAssocID="{88C23454-59F2-4FDB-9A8B-B9D48096EA6F}" presName="sibTrans" presStyleLbl="sibTrans2D1" presStyleIdx="1" presStyleCnt="6"/>
      <dgm:spPr/>
      <dgm:t>
        <a:bodyPr/>
        <a:lstStyle/>
        <a:p>
          <a:endParaRPr lang="fr-FR"/>
        </a:p>
      </dgm:t>
    </dgm:pt>
    <dgm:pt modelId="{AC802D97-0E18-482A-8E7B-9533B1562353}" type="pres">
      <dgm:prSet presAssocID="{72198829-0FAB-4D6D-983D-5F14475A0B18}" presName="child" presStyleLbl="alignAccFollowNode1" presStyleIdx="1" presStyleCnt="6" custScaleY="255800" custLinFactY="16215" custLinFactNeighborX="1240" custLinFactNeighborY="100000">
        <dgm:presLayoutVars>
          <dgm:chMax val="0"/>
          <dgm:bulletEnabled val="1"/>
        </dgm:presLayoutVars>
      </dgm:prSet>
      <dgm:spPr/>
      <dgm:t>
        <a:bodyPr/>
        <a:lstStyle/>
        <a:p>
          <a:endParaRPr lang="fr-FR"/>
        </a:p>
      </dgm:t>
    </dgm:pt>
    <dgm:pt modelId="{D5596BB5-2F51-4F74-ACB6-796E302B7EE4}" type="pres">
      <dgm:prSet presAssocID="{4D26ACF1-7B91-4D59-B9F1-6A17969864AB}" presName="hSp" presStyleCnt="0"/>
      <dgm:spPr/>
    </dgm:pt>
    <dgm:pt modelId="{26D8D654-C071-44B9-8278-6980742AB32F}" type="pres">
      <dgm:prSet presAssocID="{6E38DBEB-DAF7-4DC8-98A1-D83852F7B7E4}" presName="vertFlow" presStyleCnt="0"/>
      <dgm:spPr/>
    </dgm:pt>
    <dgm:pt modelId="{35979BE3-DC57-4618-B2CD-C16141B7562A}" type="pres">
      <dgm:prSet presAssocID="{6E38DBEB-DAF7-4DC8-98A1-D83852F7B7E4}" presName="header" presStyleLbl="node1" presStyleIdx="1" presStyleCnt="3" custScaleY="185863"/>
      <dgm:spPr/>
      <dgm:t>
        <a:bodyPr/>
        <a:lstStyle/>
        <a:p>
          <a:endParaRPr lang="fr-FR"/>
        </a:p>
      </dgm:t>
    </dgm:pt>
    <dgm:pt modelId="{79764FB5-C094-446B-BB00-6DCF7D7794DB}" type="pres">
      <dgm:prSet presAssocID="{C16CAE59-2668-4FC9-A8E4-C39E4A330829}" presName="parTrans" presStyleLbl="sibTrans2D1" presStyleIdx="2" presStyleCnt="6"/>
      <dgm:spPr/>
      <dgm:t>
        <a:bodyPr/>
        <a:lstStyle/>
        <a:p>
          <a:endParaRPr lang="fr-FR"/>
        </a:p>
      </dgm:t>
    </dgm:pt>
    <dgm:pt modelId="{669D900B-606D-4CBE-AE6B-9EC0C1F4521B}" type="pres">
      <dgm:prSet presAssocID="{03FFC7FC-8420-4030-A3C3-790EA825C8E3}" presName="child" presStyleLbl="alignAccFollowNode1" presStyleIdx="2" presStyleCnt="6" custScaleY="161055">
        <dgm:presLayoutVars>
          <dgm:chMax val="0"/>
          <dgm:bulletEnabled val="1"/>
        </dgm:presLayoutVars>
      </dgm:prSet>
      <dgm:spPr/>
      <dgm:t>
        <a:bodyPr/>
        <a:lstStyle/>
        <a:p>
          <a:endParaRPr lang="fr-FR"/>
        </a:p>
      </dgm:t>
    </dgm:pt>
    <dgm:pt modelId="{EE6447D9-6975-4E82-BCD9-B3BAF2C0050B}" type="pres">
      <dgm:prSet presAssocID="{801A56DA-FDA2-4667-A2D2-9A4A19F3393F}" presName="sibTrans" presStyleLbl="sibTrans2D1" presStyleIdx="3" presStyleCnt="6"/>
      <dgm:spPr/>
      <dgm:t>
        <a:bodyPr/>
        <a:lstStyle/>
        <a:p>
          <a:endParaRPr lang="fr-FR"/>
        </a:p>
      </dgm:t>
    </dgm:pt>
    <dgm:pt modelId="{F0FEB3E9-3A81-4DEF-958E-8EE23FD9E03F}" type="pres">
      <dgm:prSet presAssocID="{5F055F2D-16BC-4F79-AC3D-FB7E1CF58356}" presName="child" presStyleLbl="alignAccFollowNode1" presStyleIdx="3" presStyleCnt="6" custScaleY="303878">
        <dgm:presLayoutVars>
          <dgm:chMax val="0"/>
          <dgm:bulletEnabled val="1"/>
        </dgm:presLayoutVars>
      </dgm:prSet>
      <dgm:spPr/>
      <dgm:t>
        <a:bodyPr/>
        <a:lstStyle/>
        <a:p>
          <a:endParaRPr lang="fr-FR"/>
        </a:p>
      </dgm:t>
    </dgm:pt>
    <dgm:pt modelId="{26207EFB-5EC8-4CC7-B84C-23E45111E18C}" type="pres">
      <dgm:prSet presAssocID="{6E38DBEB-DAF7-4DC8-98A1-D83852F7B7E4}" presName="hSp" presStyleCnt="0"/>
      <dgm:spPr/>
    </dgm:pt>
    <dgm:pt modelId="{7B4B1982-B8B9-4143-B266-8B5731CA085E}" type="pres">
      <dgm:prSet presAssocID="{4A215BA1-509E-4222-8022-E8E900D31759}" presName="vertFlow" presStyleCnt="0"/>
      <dgm:spPr/>
    </dgm:pt>
    <dgm:pt modelId="{FC301747-8754-4555-B133-AF1504415A20}" type="pres">
      <dgm:prSet presAssocID="{4A215BA1-509E-4222-8022-E8E900D31759}" presName="header" presStyleLbl="node1" presStyleIdx="2" presStyleCnt="3" custScaleY="185863"/>
      <dgm:spPr/>
      <dgm:t>
        <a:bodyPr/>
        <a:lstStyle/>
        <a:p>
          <a:endParaRPr lang="fr-FR"/>
        </a:p>
      </dgm:t>
    </dgm:pt>
    <dgm:pt modelId="{42FB676A-5D59-4143-B1F6-C04E726504F0}" type="pres">
      <dgm:prSet presAssocID="{589592B3-02B8-4458-BEA7-05DD899D7742}" presName="parTrans" presStyleLbl="sibTrans2D1" presStyleIdx="4" presStyleCnt="6"/>
      <dgm:spPr/>
      <dgm:t>
        <a:bodyPr/>
        <a:lstStyle/>
        <a:p>
          <a:endParaRPr lang="fr-FR"/>
        </a:p>
      </dgm:t>
    </dgm:pt>
    <dgm:pt modelId="{9352250B-2F86-473C-96EC-AB06754D2BF8}" type="pres">
      <dgm:prSet presAssocID="{8701BF5D-7ED1-49E1-8B5C-E615E7037456}" presName="child" presStyleLbl="alignAccFollowNode1" presStyleIdx="4" presStyleCnt="6" custScaleY="106714" custLinFactNeighborX="724" custLinFactNeighborY="27938">
        <dgm:presLayoutVars>
          <dgm:chMax val="0"/>
          <dgm:bulletEnabled val="1"/>
        </dgm:presLayoutVars>
      </dgm:prSet>
      <dgm:spPr/>
      <dgm:t>
        <a:bodyPr/>
        <a:lstStyle/>
        <a:p>
          <a:endParaRPr lang="fr-FR"/>
        </a:p>
      </dgm:t>
    </dgm:pt>
    <dgm:pt modelId="{29C84562-3B5A-4760-BC8C-BF7E14AFE144}" type="pres">
      <dgm:prSet presAssocID="{FD93F93C-307E-4B4B-890C-6C83DBFA1DAE}" presName="sibTrans" presStyleLbl="sibTrans2D1" presStyleIdx="5" presStyleCnt="6"/>
      <dgm:spPr/>
      <dgm:t>
        <a:bodyPr/>
        <a:lstStyle/>
        <a:p>
          <a:endParaRPr lang="fr-FR"/>
        </a:p>
      </dgm:t>
    </dgm:pt>
    <dgm:pt modelId="{B460787F-DD32-4801-88B3-5CAF38637FBC}" type="pres">
      <dgm:prSet presAssocID="{355AFFF8-4A26-4543-92E1-A7399E87A3FE}" presName="child" presStyleLbl="alignAccFollowNode1" presStyleIdx="5" presStyleCnt="6" custScaleX="100718" custScaleY="344203" custLinFactNeighborX="-58" custLinFactNeighborY="66252">
        <dgm:presLayoutVars>
          <dgm:chMax val="0"/>
          <dgm:bulletEnabled val="1"/>
        </dgm:presLayoutVars>
      </dgm:prSet>
      <dgm:spPr/>
      <dgm:t>
        <a:bodyPr/>
        <a:lstStyle/>
        <a:p>
          <a:endParaRPr lang="fr-FR"/>
        </a:p>
      </dgm:t>
    </dgm:pt>
  </dgm:ptLst>
  <dgm:cxnLst>
    <dgm:cxn modelId="{D8F74326-D9AF-4D15-8390-33125840151A}" srcId="{4D26ACF1-7B91-4D59-B9F1-6A17969864AB}" destId="{29E9BC53-EA58-4790-94CB-F3CA017E3C89}" srcOrd="0" destOrd="0" parTransId="{46BADE24-9CA0-4585-996A-CCDC49D9C44B}" sibTransId="{88C23454-59F2-4FDB-9A8B-B9D48096EA6F}"/>
    <dgm:cxn modelId="{58F353B8-0BA4-43CE-89E2-6B2ABB09C13C}" srcId="{4D26ACF1-7B91-4D59-B9F1-6A17969864AB}" destId="{72198829-0FAB-4D6D-983D-5F14475A0B18}" srcOrd="1" destOrd="0" parTransId="{86FDA7E2-F05E-4E59-A2AD-20F0D04FCC18}" sibTransId="{BD86A841-5A4F-490D-80E6-0939CCC3A60D}"/>
    <dgm:cxn modelId="{A223C471-0B30-463C-8C94-45889A59D78B}" srcId="{794B3884-13FE-49D1-ACD6-81D38A7C5FE0}" destId="{4A215BA1-509E-4222-8022-E8E900D31759}" srcOrd="2" destOrd="0" parTransId="{41FA5B15-2DA1-433D-98F4-DCF5CA5BCC24}" sibTransId="{DE04E284-D60F-496A-973A-76FE3D2089AC}"/>
    <dgm:cxn modelId="{C29EDE29-3EFD-47BC-BE56-3000D168A118}" type="presOf" srcId="{FD93F93C-307E-4B4B-890C-6C83DBFA1DAE}" destId="{29C84562-3B5A-4760-BC8C-BF7E14AFE144}" srcOrd="0" destOrd="0" presId="urn:microsoft.com/office/officeart/2005/8/layout/lProcess1"/>
    <dgm:cxn modelId="{6295D1A1-7C3B-4253-9E50-30047A9CFE50}" srcId="{4A215BA1-509E-4222-8022-E8E900D31759}" destId="{355AFFF8-4A26-4543-92E1-A7399E87A3FE}" srcOrd="1" destOrd="0" parTransId="{A7C34C77-CD60-40BD-ABBA-BD9909650AB6}" sibTransId="{67FBF3D8-239D-414C-8617-A0B6B9DDA84C}"/>
    <dgm:cxn modelId="{48E90688-E6FD-487A-A5AE-E661CBB03514}" type="presOf" srcId="{6E38DBEB-DAF7-4DC8-98A1-D83852F7B7E4}" destId="{35979BE3-DC57-4618-B2CD-C16141B7562A}" srcOrd="0" destOrd="0" presId="urn:microsoft.com/office/officeart/2005/8/layout/lProcess1"/>
    <dgm:cxn modelId="{45C68EF8-1996-453D-B805-C70B723E1493}" srcId="{794B3884-13FE-49D1-ACD6-81D38A7C5FE0}" destId="{4D26ACF1-7B91-4D59-B9F1-6A17969864AB}" srcOrd="0" destOrd="0" parTransId="{EFAFC8E0-5EC6-456C-82AB-B0F2A75FD2E8}" sibTransId="{7E900C35-7AD8-4958-A796-F1D2DB5F4F75}"/>
    <dgm:cxn modelId="{C2324305-730C-4605-9BCB-8BB77A4A05FB}" srcId="{794B3884-13FE-49D1-ACD6-81D38A7C5FE0}" destId="{6E38DBEB-DAF7-4DC8-98A1-D83852F7B7E4}" srcOrd="1" destOrd="0" parTransId="{B97911E0-76A7-48A1-8408-DF808F665485}" sibTransId="{70D80E79-BB83-4965-85ED-EF80B788AF84}"/>
    <dgm:cxn modelId="{54A122EC-6DDA-43E6-B5AA-04DFDAABB2FA}" type="presOf" srcId="{C16CAE59-2668-4FC9-A8E4-C39E4A330829}" destId="{79764FB5-C094-446B-BB00-6DCF7D7794DB}" srcOrd="0" destOrd="0" presId="urn:microsoft.com/office/officeart/2005/8/layout/lProcess1"/>
    <dgm:cxn modelId="{F9613D89-8EAB-46E0-8EA8-2A72D0D7500D}" srcId="{6E38DBEB-DAF7-4DC8-98A1-D83852F7B7E4}" destId="{5F055F2D-16BC-4F79-AC3D-FB7E1CF58356}" srcOrd="1" destOrd="0" parTransId="{392E77A1-26E7-4CED-AED0-6DF290DED8F4}" sibTransId="{F4C4B46B-7F8D-4ECF-ABDF-6FA0B1680840}"/>
    <dgm:cxn modelId="{C9443C4D-1E1F-4534-BED7-0BC8BA48D6F4}" type="presOf" srcId="{4A215BA1-509E-4222-8022-E8E900D31759}" destId="{FC301747-8754-4555-B133-AF1504415A20}" srcOrd="0" destOrd="0" presId="urn:microsoft.com/office/officeart/2005/8/layout/lProcess1"/>
    <dgm:cxn modelId="{3D6FFF72-43E8-44EB-BD4D-0FC8C1F0D5DF}" type="presOf" srcId="{794B3884-13FE-49D1-ACD6-81D38A7C5FE0}" destId="{8AC0FCBE-2BB2-44E2-8FD9-B8EF17A911DB}" srcOrd="0" destOrd="0" presId="urn:microsoft.com/office/officeart/2005/8/layout/lProcess1"/>
    <dgm:cxn modelId="{F5A4FE34-4A22-46F2-BC0E-01096EC2D9DB}" type="presOf" srcId="{29E9BC53-EA58-4790-94CB-F3CA017E3C89}" destId="{A336C6BB-39C6-4816-826B-0EB27A801D03}" srcOrd="0" destOrd="0" presId="urn:microsoft.com/office/officeart/2005/8/layout/lProcess1"/>
    <dgm:cxn modelId="{5AE92D01-359B-4051-BC19-F4B00157FE27}" type="presOf" srcId="{589592B3-02B8-4458-BEA7-05DD899D7742}" destId="{42FB676A-5D59-4143-B1F6-C04E726504F0}" srcOrd="0" destOrd="0" presId="urn:microsoft.com/office/officeart/2005/8/layout/lProcess1"/>
    <dgm:cxn modelId="{D65B9BDD-8C4C-4F46-855D-EDBC940C8761}" type="presOf" srcId="{4D26ACF1-7B91-4D59-B9F1-6A17969864AB}" destId="{21CC2F45-B4D1-4070-B379-DB8F6FB65F98}" srcOrd="0" destOrd="0" presId="urn:microsoft.com/office/officeart/2005/8/layout/lProcess1"/>
    <dgm:cxn modelId="{39731FB0-9BF1-4EB1-ACCF-2E3B651096C6}" srcId="{6E38DBEB-DAF7-4DC8-98A1-D83852F7B7E4}" destId="{03FFC7FC-8420-4030-A3C3-790EA825C8E3}" srcOrd="0" destOrd="0" parTransId="{C16CAE59-2668-4FC9-A8E4-C39E4A330829}" sibTransId="{801A56DA-FDA2-4667-A2D2-9A4A19F3393F}"/>
    <dgm:cxn modelId="{356FBD5B-B3F4-475B-848A-FBE3F74144F9}" srcId="{4A215BA1-509E-4222-8022-E8E900D31759}" destId="{8701BF5D-7ED1-49E1-8B5C-E615E7037456}" srcOrd="0" destOrd="0" parTransId="{589592B3-02B8-4458-BEA7-05DD899D7742}" sibTransId="{FD93F93C-307E-4B4B-890C-6C83DBFA1DAE}"/>
    <dgm:cxn modelId="{F2E5B2BA-6145-48F4-8A1A-13F0C79BC7CE}" type="presOf" srcId="{03FFC7FC-8420-4030-A3C3-790EA825C8E3}" destId="{669D900B-606D-4CBE-AE6B-9EC0C1F4521B}" srcOrd="0" destOrd="0" presId="urn:microsoft.com/office/officeart/2005/8/layout/lProcess1"/>
    <dgm:cxn modelId="{6D984F25-9B58-44C3-852D-84BFFC099BD0}" type="presOf" srcId="{88C23454-59F2-4FDB-9A8B-B9D48096EA6F}" destId="{6C75AA49-594C-471A-9D2D-3834D66E577D}" srcOrd="0" destOrd="0" presId="urn:microsoft.com/office/officeart/2005/8/layout/lProcess1"/>
    <dgm:cxn modelId="{56B21942-BDA5-43DC-9F05-5CDAA9F26A8B}" type="presOf" srcId="{46BADE24-9CA0-4585-996A-CCDC49D9C44B}" destId="{1989E280-637E-42A4-9BCD-08AB81DC835C}" srcOrd="0" destOrd="0" presId="urn:microsoft.com/office/officeart/2005/8/layout/lProcess1"/>
    <dgm:cxn modelId="{C4F6F167-E781-49EE-8296-D857E9D51537}" type="presOf" srcId="{8701BF5D-7ED1-49E1-8B5C-E615E7037456}" destId="{9352250B-2F86-473C-96EC-AB06754D2BF8}" srcOrd="0" destOrd="0" presId="urn:microsoft.com/office/officeart/2005/8/layout/lProcess1"/>
    <dgm:cxn modelId="{66DDA987-F152-4B7E-A26C-7E30F278DFDB}" type="presOf" srcId="{72198829-0FAB-4D6D-983D-5F14475A0B18}" destId="{AC802D97-0E18-482A-8E7B-9533B1562353}" srcOrd="0" destOrd="0" presId="urn:microsoft.com/office/officeart/2005/8/layout/lProcess1"/>
    <dgm:cxn modelId="{7D789B84-DAF2-4F7F-85FC-65EC1F9B6B32}" type="presOf" srcId="{5F055F2D-16BC-4F79-AC3D-FB7E1CF58356}" destId="{F0FEB3E9-3A81-4DEF-958E-8EE23FD9E03F}" srcOrd="0" destOrd="0" presId="urn:microsoft.com/office/officeart/2005/8/layout/lProcess1"/>
    <dgm:cxn modelId="{5926BB62-A77F-4690-88E4-ADC783B8C393}" type="presOf" srcId="{801A56DA-FDA2-4667-A2D2-9A4A19F3393F}" destId="{EE6447D9-6975-4E82-BCD9-B3BAF2C0050B}" srcOrd="0" destOrd="0" presId="urn:microsoft.com/office/officeart/2005/8/layout/lProcess1"/>
    <dgm:cxn modelId="{B4043D81-B53A-4D87-90CA-D0A9D47E011A}" type="presOf" srcId="{355AFFF8-4A26-4543-92E1-A7399E87A3FE}" destId="{B460787F-DD32-4801-88B3-5CAF38637FBC}" srcOrd="0" destOrd="0" presId="urn:microsoft.com/office/officeart/2005/8/layout/lProcess1"/>
    <dgm:cxn modelId="{3DDAD647-81C6-42F4-A70F-5459ECC091E3}" type="presParOf" srcId="{8AC0FCBE-2BB2-44E2-8FD9-B8EF17A911DB}" destId="{159469AB-BBC6-4163-8BAC-F3FDF0C6A993}" srcOrd="0" destOrd="0" presId="urn:microsoft.com/office/officeart/2005/8/layout/lProcess1"/>
    <dgm:cxn modelId="{7A83C5C5-E6FB-49CB-BE3D-1AC8611139A8}" type="presParOf" srcId="{159469AB-BBC6-4163-8BAC-F3FDF0C6A993}" destId="{21CC2F45-B4D1-4070-B379-DB8F6FB65F98}" srcOrd="0" destOrd="0" presId="urn:microsoft.com/office/officeart/2005/8/layout/lProcess1"/>
    <dgm:cxn modelId="{3B3AF223-72AE-4BC0-A114-6F20D440CDF6}" type="presParOf" srcId="{159469AB-BBC6-4163-8BAC-F3FDF0C6A993}" destId="{1989E280-637E-42A4-9BCD-08AB81DC835C}" srcOrd="1" destOrd="0" presId="urn:microsoft.com/office/officeart/2005/8/layout/lProcess1"/>
    <dgm:cxn modelId="{A6C0DAE7-8599-4D43-B657-72E0CAAE33B9}" type="presParOf" srcId="{159469AB-BBC6-4163-8BAC-F3FDF0C6A993}" destId="{A336C6BB-39C6-4816-826B-0EB27A801D03}" srcOrd="2" destOrd="0" presId="urn:microsoft.com/office/officeart/2005/8/layout/lProcess1"/>
    <dgm:cxn modelId="{0326DD74-E110-43E5-894D-71ED2C2CC765}" type="presParOf" srcId="{159469AB-BBC6-4163-8BAC-F3FDF0C6A993}" destId="{6C75AA49-594C-471A-9D2D-3834D66E577D}" srcOrd="3" destOrd="0" presId="urn:microsoft.com/office/officeart/2005/8/layout/lProcess1"/>
    <dgm:cxn modelId="{3D3A397A-7828-4CFA-B1F0-489DD7EF4C47}" type="presParOf" srcId="{159469AB-BBC6-4163-8BAC-F3FDF0C6A993}" destId="{AC802D97-0E18-482A-8E7B-9533B1562353}" srcOrd="4" destOrd="0" presId="urn:microsoft.com/office/officeart/2005/8/layout/lProcess1"/>
    <dgm:cxn modelId="{F591AF7E-3E4A-41B6-AD1E-1E63B84EE8C7}" type="presParOf" srcId="{8AC0FCBE-2BB2-44E2-8FD9-B8EF17A911DB}" destId="{D5596BB5-2F51-4F74-ACB6-796E302B7EE4}" srcOrd="1" destOrd="0" presId="urn:microsoft.com/office/officeart/2005/8/layout/lProcess1"/>
    <dgm:cxn modelId="{6DB09D9D-C807-4B31-B261-96C3C759C6DB}" type="presParOf" srcId="{8AC0FCBE-2BB2-44E2-8FD9-B8EF17A911DB}" destId="{26D8D654-C071-44B9-8278-6980742AB32F}" srcOrd="2" destOrd="0" presId="urn:microsoft.com/office/officeart/2005/8/layout/lProcess1"/>
    <dgm:cxn modelId="{F3E21A54-7696-451D-A9C3-3E4F8B050B08}" type="presParOf" srcId="{26D8D654-C071-44B9-8278-6980742AB32F}" destId="{35979BE3-DC57-4618-B2CD-C16141B7562A}" srcOrd="0" destOrd="0" presId="urn:microsoft.com/office/officeart/2005/8/layout/lProcess1"/>
    <dgm:cxn modelId="{4B61409F-F387-4B61-B562-452B0842B309}" type="presParOf" srcId="{26D8D654-C071-44B9-8278-6980742AB32F}" destId="{79764FB5-C094-446B-BB00-6DCF7D7794DB}" srcOrd="1" destOrd="0" presId="urn:microsoft.com/office/officeart/2005/8/layout/lProcess1"/>
    <dgm:cxn modelId="{76CEBDBF-5E80-4704-A7E9-633C2EB15484}" type="presParOf" srcId="{26D8D654-C071-44B9-8278-6980742AB32F}" destId="{669D900B-606D-4CBE-AE6B-9EC0C1F4521B}" srcOrd="2" destOrd="0" presId="urn:microsoft.com/office/officeart/2005/8/layout/lProcess1"/>
    <dgm:cxn modelId="{9BCBB02C-1A5A-4C89-A369-C2ACAEDDB68D}" type="presParOf" srcId="{26D8D654-C071-44B9-8278-6980742AB32F}" destId="{EE6447D9-6975-4E82-BCD9-B3BAF2C0050B}" srcOrd="3" destOrd="0" presId="urn:microsoft.com/office/officeart/2005/8/layout/lProcess1"/>
    <dgm:cxn modelId="{1542C82E-4C79-4E75-B953-FEB0DE3F7223}" type="presParOf" srcId="{26D8D654-C071-44B9-8278-6980742AB32F}" destId="{F0FEB3E9-3A81-4DEF-958E-8EE23FD9E03F}" srcOrd="4" destOrd="0" presId="urn:microsoft.com/office/officeart/2005/8/layout/lProcess1"/>
    <dgm:cxn modelId="{CE900787-D853-4EF0-9E15-9BCE362449BF}" type="presParOf" srcId="{8AC0FCBE-2BB2-44E2-8FD9-B8EF17A911DB}" destId="{26207EFB-5EC8-4CC7-B84C-23E45111E18C}" srcOrd="3" destOrd="0" presId="urn:microsoft.com/office/officeart/2005/8/layout/lProcess1"/>
    <dgm:cxn modelId="{AAB9C854-10B3-4423-816A-85F4EC222EDE}" type="presParOf" srcId="{8AC0FCBE-2BB2-44E2-8FD9-B8EF17A911DB}" destId="{7B4B1982-B8B9-4143-B266-8B5731CA085E}" srcOrd="4" destOrd="0" presId="urn:microsoft.com/office/officeart/2005/8/layout/lProcess1"/>
    <dgm:cxn modelId="{0561E80F-70C3-4952-928E-87ADB7371301}" type="presParOf" srcId="{7B4B1982-B8B9-4143-B266-8B5731CA085E}" destId="{FC301747-8754-4555-B133-AF1504415A20}" srcOrd="0" destOrd="0" presId="urn:microsoft.com/office/officeart/2005/8/layout/lProcess1"/>
    <dgm:cxn modelId="{05C9D7F7-DDCA-4C7E-A6EA-D185FAAF084B}" type="presParOf" srcId="{7B4B1982-B8B9-4143-B266-8B5731CA085E}" destId="{42FB676A-5D59-4143-B1F6-C04E726504F0}" srcOrd="1" destOrd="0" presId="urn:microsoft.com/office/officeart/2005/8/layout/lProcess1"/>
    <dgm:cxn modelId="{E515AAE9-44BD-46F4-8A32-99B1C6ACDD77}" type="presParOf" srcId="{7B4B1982-B8B9-4143-B266-8B5731CA085E}" destId="{9352250B-2F86-473C-96EC-AB06754D2BF8}" srcOrd="2" destOrd="0" presId="urn:microsoft.com/office/officeart/2005/8/layout/lProcess1"/>
    <dgm:cxn modelId="{FF853B66-9DF6-4A8D-9A13-306ED07F2C37}" type="presParOf" srcId="{7B4B1982-B8B9-4143-B266-8B5731CA085E}" destId="{29C84562-3B5A-4760-BC8C-BF7E14AFE144}" srcOrd="3" destOrd="0" presId="urn:microsoft.com/office/officeart/2005/8/layout/lProcess1"/>
    <dgm:cxn modelId="{049A229E-1CDE-4190-92C2-894A73923F13}" type="presParOf" srcId="{7B4B1982-B8B9-4143-B266-8B5731CA085E}" destId="{B460787F-DD32-4801-88B3-5CAF38637FBC}"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0774570-4A0B-49DC-B7E8-5B19791F02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F1420675-AC67-4405-9FAB-D73BF4216C27}">
      <dgm:prSet/>
      <dgm:spPr/>
      <dgm:t>
        <a:bodyPr/>
        <a:lstStyle/>
        <a:p>
          <a:r>
            <a:rPr lang="fr-CA" baseline="0" dirty="0"/>
            <a:t>Aides assurés par le programme ASDP : ont pour but de rendre la PA autonome et fonctionnelle dans la réalisation de ses AVD/AVQ.</a:t>
          </a:r>
          <a:endParaRPr lang="fr-CA" dirty="0"/>
        </a:p>
      </dgm:t>
    </dgm:pt>
    <dgm:pt modelId="{6EE11922-B556-4AA2-8A60-B08753FB91F5}" type="parTrans" cxnId="{F95D9C75-4BE0-4DE9-985A-B608D14A52F1}">
      <dgm:prSet/>
      <dgm:spPr/>
      <dgm:t>
        <a:bodyPr/>
        <a:lstStyle/>
        <a:p>
          <a:endParaRPr lang="fr-CA"/>
        </a:p>
      </dgm:t>
    </dgm:pt>
    <dgm:pt modelId="{FBE3EF71-6F43-49AD-B376-852FBD72CE56}" type="sibTrans" cxnId="{F95D9C75-4BE0-4DE9-985A-B608D14A52F1}">
      <dgm:prSet/>
      <dgm:spPr/>
      <dgm:t>
        <a:bodyPr/>
        <a:lstStyle/>
        <a:p>
          <a:endParaRPr lang="fr-CA"/>
        </a:p>
      </dgm:t>
    </dgm:pt>
    <dgm:pt modelId="{64F4CE12-3428-4B67-8AD3-763091ACDC5B}">
      <dgm:prSet/>
      <dgm:spPr/>
      <dgm:t>
        <a:bodyPr/>
        <a:lstStyle/>
        <a:p>
          <a:r>
            <a:rPr lang="fr-CA" baseline="0" dirty="0"/>
            <a:t>Fabrication de l’appareil doit tenir compte:</a:t>
          </a:r>
          <a:endParaRPr lang="fr-CA" dirty="0"/>
        </a:p>
      </dgm:t>
    </dgm:pt>
    <dgm:pt modelId="{8B7DB49F-6B47-4597-A5EE-E8E40DD498AE}" type="parTrans" cxnId="{4DE57E88-DB32-4E20-A562-79AF3576C94E}">
      <dgm:prSet/>
      <dgm:spPr/>
      <dgm:t>
        <a:bodyPr/>
        <a:lstStyle/>
        <a:p>
          <a:endParaRPr lang="fr-CA"/>
        </a:p>
      </dgm:t>
    </dgm:pt>
    <dgm:pt modelId="{1EFBED0A-BCD6-4384-9141-8C8A58B55852}" type="sibTrans" cxnId="{4DE57E88-DB32-4E20-A562-79AF3576C94E}">
      <dgm:prSet/>
      <dgm:spPr/>
      <dgm:t>
        <a:bodyPr/>
        <a:lstStyle/>
        <a:p>
          <a:endParaRPr lang="fr-CA"/>
        </a:p>
      </dgm:t>
    </dgm:pt>
    <dgm:pt modelId="{68BF9B20-D98A-45A4-A49F-0BF06B909ADE}">
      <dgm:prSet/>
      <dgm:spPr/>
      <dgm:t>
        <a:bodyPr/>
        <a:lstStyle/>
        <a:p>
          <a:r>
            <a:rPr lang="fr-CA" dirty="0"/>
            <a:t>De la déficience physique</a:t>
          </a:r>
        </a:p>
      </dgm:t>
    </dgm:pt>
    <dgm:pt modelId="{52FD273F-8816-498D-82B0-48C314F24067}" type="parTrans" cxnId="{2EF91495-C061-439F-934F-F985062BEFA1}">
      <dgm:prSet/>
      <dgm:spPr/>
      <dgm:t>
        <a:bodyPr/>
        <a:lstStyle/>
        <a:p>
          <a:endParaRPr lang="fr-CA"/>
        </a:p>
      </dgm:t>
    </dgm:pt>
    <dgm:pt modelId="{B1C03A2F-B62E-4F1E-965E-6895902DDC4C}" type="sibTrans" cxnId="{2EF91495-C061-439F-934F-F985062BEFA1}">
      <dgm:prSet/>
      <dgm:spPr/>
      <dgm:t>
        <a:bodyPr/>
        <a:lstStyle/>
        <a:p>
          <a:endParaRPr lang="fr-CA"/>
        </a:p>
      </dgm:t>
    </dgm:pt>
    <dgm:pt modelId="{811C76B0-7207-42E4-B14D-3DE45435CFA6}">
      <dgm:prSet/>
      <dgm:spPr/>
      <dgm:t>
        <a:bodyPr/>
        <a:lstStyle/>
        <a:p>
          <a:r>
            <a:rPr lang="fr-CA" dirty="0"/>
            <a:t>Des difformités auxquelles il est appelé à suppléer</a:t>
          </a:r>
        </a:p>
      </dgm:t>
    </dgm:pt>
    <dgm:pt modelId="{DDAC95AD-0B89-4422-A46D-1EE07A97582C}" type="parTrans" cxnId="{52A74EA8-B933-4604-8A7E-8E3D9D7EA50F}">
      <dgm:prSet/>
      <dgm:spPr/>
      <dgm:t>
        <a:bodyPr/>
        <a:lstStyle/>
        <a:p>
          <a:endParaRPr lang="fr-CA"/>
        </a:p>
      </dgm:t>
    </dgm:pt>
    <dgm:pt modelId="{B29EA19E-9DEF-4F9E-B615-1344C087FB5C}" type="sibTrans" cxnId="{52A74EA8-B933-4604-8A7E-8E3D9D7EA50F}">
      <dgm:prSet/>
      <dgm:spPr/>
      <dgm:t>
        <a:bodyPr/>
        <a:lstStyle/>
        <a:p>
          <a:endParaRPr lang="fr-CA"/>
        </a:p>
      </dgm:t>
    </dgm:pt>
    <dgm:pt modelId="{8C20E6C4-B4FA-4D80-893E-1D37889C8ACD}">
      <dgm:prSet/>
      <dgm:spPr/>
      <dgm:t>
        <a:bodyPr/>
        <a:lstStyle/>
        <a:p>
          <a:r>
            <a:rPr lang="fr-CA" dirty="0"/>
            <a:t>Des activités (rôles sociaux)</a:t>
          </a:r>
        </a:p>
      </dgm:t>
    </dgm:pt>
    <dgm:pt modelId="{E13483DB-5C5B-4121-84C5-9C96D0F7D2F9}" type="parTrans" cxnId="{6086B463-A0F6-4EF9-9F3E-E7C4636B417F}">
      <dgm:prSet/>
      <dgm:spPr/>
      <dgm:t>
        <a:bodyPr/>
        <a:lstStyle/>
        <a:p>
          <a:endParaRPr lang="fr-CA"/>
        </a:p>
      </dgm:t>
    </dgm:pt>
    <dgm:pt modelId="{E46FA6BB-6B98-4AA2-842F-22725E9ECC06}" type="sibTrans" cxnId="{6086B463-A0F6-4EF9-9F3E-E7C4636B417F}">
      <dgm:prSet/>
      <dgm:spPr/>
      <dgm:t>
        <a:bodyPr/>
        <a:lstStyle/>
        <a:p>
          <a:endParaRPr lang="fr-CA"/>
        </a:p>
      </dgm:t>
    </dgm:pt>
    <dgm:pt modelId="{2FA780CF-F405-434A-9C51-E9D4C523B6B8}">
      <dgm:prSet/>
      <dgm:spPr/>
      <dgm:t>
        <a:bodyPr/>
        <a:lstStyle/>
        <a:p>
          <a:r>
            <a:rPr lang="fr-CA" dirty="0"/>
            <a:t>Du milieu de vie</a:t>
          </a:r>
        </a:p>
      </dgm:t>
    </dgm:pt>
    <dgm:pt modelId="{FAC48FD6-5BAE-42C0-8CB8-167C9344812B}" type="parTrans" cxnId="{2C0A3F91-5AC6-4877-941A-E284A71F1407}">
      <dgm:prSet/>
      <dgm:spPr/>
      <dgm:t>
        <a:bodyPr/>
        <a:lstStyle/>
        <a:p>
          <a:endParaRPr lang="fr-CA"/>
        </a:p>
      </dgm:t>
    </dgm:pt>
    <dgm:pt modelId="{E1347873-09DA-4E2B-8F5B-694DEA468BC5}" type="sibTrans" cxnId="{2C0A3F91-5AC6-4877-941A-E284A71F1407}">
      <dgm:prSet/>
      <dgm:spPr/>
      <dgm:t>
        <a:bodyPr/>
        <a:lstStyle/>
        <a:p>
          <a:endParaRPr lang="fr-CA"/>
        </a:p>
      </dgm:t>
    </dgm:pt>
    <dgm:pt modelId="{FDFF29D6-A868-4CCA-B1B3-9CA68BE4D89F}">
      <dgm:prSet/>
      <dgm:spPr/>
      <dgm:t>
        <a:bodyPr/>
        <a:lstStyle/>
        <a:p>
          <a:r>
            <a:rPr lang="fr-CA" baseline="0" dirty="0"/>
            <a:t>Un appareil, CPO ou CPL dont le besoin est uniquement basé sur la pratique de </a:t>
          </a:r>
          <a:r>
            <a:rPr lang="fr-CA" b="1" baseline="0" dirty="0"/>
            <a:t>sports ou de loisirs </a:t>
          </a:r>
          <a:r>
            <a:rPr lang="fr-CA" baseline="0" dirty="0"/>
            <a:t>n’est pas assuré. </a:t>
          </a:r>
          <a:endParaRPr lang="fr-CA" dirty="0"/>
        </a:p>
      </dgm:t>
    </dgm:pt>
    <dgm:pt modelId="{2AEC15AF-AB47-4E18-9CDD-1B914BAE4D60}" type="parTrans" cxnId="{3FD16F69-E978-490D-B7BC-AA226B33FA8F}">
      <dgm:prSet/>
      <dgm:spPr/>
      <dgm:t>
        <a:bodyPr/>
        <a:lstStyle/>
        <a:p>
          <a:endParaRPr lang="fr-CA"/>
        </a:p>
      </dgm:t>
    </dgm:pt>
    <dgm:pt modelId="{C3F4F0FC-949C-4898-8859-D79EAE0C8266}" type="sibTrans" cxnId="{3FD16F69-E978-490D-B7BC-AA226B33FA8F}">
      <dgm:prSet/>
      <dgm:spPr/>
      <dgm:t>
        <a:bodyPr/>
        <a:lstStyle/>
        <a:p>
          <a:endParaRPr lang="fr-CA"/>
        </a:p>
      </dgm:t>
    </dgm:pt>
    <dgm:pt modelId="{A6DB260D-E7FC-4103-ADBA-E601C1B8E321}" type="pres">
      <dgm:prSet presAssocID="{E0774570-4A0B-49DC-B7E8-5B19791F02C3}" presName="linear" presStyleCnt="0">
        <dgm:presLayoutVars>
          <dgm:animLvl val="lvl"/>
          <dgm:resizeHandles val="exact"/>
        </dgm:presLayoutVars>
      </dgm:prSet>
      <dgm:spPr/>
      <dgm:t>
        <a:bodyPr/>
        <a:lstStyle/>
        <a:p>
          <a:endParaRPr lang="fr-FR"/>
        </a:p>
      </dgm:t>
    </dgm:pt>
    <dgm:pt modelId="{932D770E-86AB-440F-821F-436A6521BF94}" type="pres">
      <dgm:prSet presAssocID="{F1420675-AC67-4405-9FAB-D73BF4216C27}" presName="parentText" presStyleLbl="node1" presStyleIdx="0" presStyleCnt="3" custLinFactY="-15471" custLinFactNeighborY="-100000">
        <dgm:presLayoutVars>
          <dgm:chMax val="0"/>
          <dgm:bulletEnabled val="1"/>
        </dgm:presLayoutVars>
      </dgm:prSet>
      <dgm:spPr/>
      <dgm:t>
        <a:bodyPr/>
        <a:lstStyle/>
        <a:p>
          <a:endParaRPr lang="fr-FR"/>
        </a:p>
      </dgm:t>
    </dgm:pt>
    <dgm:pt modelId="{EFEF1940-5992-47BA-9A3E-3C0CFF64CE63}" type="pres">
      <dgm:prSet presAssocID="{FBE3EF71-6F43-49AD-B376-852FBD72CE56}" presName="spacer" presStyleCnt="0"/>
      <dgm:spPr/>
    </dgm:pt>
    <dgm:pt modelId="{7EFC2940-B305-4295-B48B-2D9A17F3DDA2}" type="pres">
      <dgm:prSet presAssocID="{64F4CE12-3428-4B67-8AD3-763091ACDC5B}" presName="parentText" presStyleLbl="node1" presStyleIdx="1" presStyleCnt="3" custLinFactNeighborY="-8793">
        <dgm:presLayoutVars>
          <dgm:chMax val="0"/>
          <dgm:bulletEnabled val="1"/>
        </dgm:presLayoutVars>
      </dgm:prSet>
      <dgm:spPr/>
      <dgm:t>
        <a:bodyPr/>
        <a:lstStyle/>
        <a:p>
          <a:endParaRPr lang="fr-FR"/>
        </a:p>
      </dgm:t>
    </dgm:pt>
    <dgm:pt modelId="{C5BCCAD9-4A12-4CA8-BD15-CD193BE27C4A}" type="pres">
      <dgm:prSet presAssocID="{64F4CE12-3428-4B67-8AD3-763091ACDC5B}" presName="childText" presStyleLbl="revTx" presStyleIdx="0" presStyleCnt="1" custLinFactNeighborY="-9584">
        <dgm:presLayoutVars>
          <dgm:bulletEnabled val="1"/>
        </dgm:presLayoutVars>
      </dgm:prSet>
      <dgm:spPr/>
      <dgm:t>
        <a:bodyPr/>
        <a:lstStyle/>
        <a:p>
          <a:endParaRPr lang="fr-FR"/>
        </a:p>
      </dgm:t>
    </dgm:pt>
    <dgm:pt modelId="{5C72834D-1B6C-46E1-AD7B-F2655B98BD07}" type="pres">
      <dgm:prSet presAssocID="{FDFF29D6-A868-4CCA-B1B3-9CA68BE4D89F}" presName="parentText" presStyleLbl="node1" presStyleIdx="2" presStyleCnt="3">
        <dgm:presLayoutVars>
          <dgm:chMax val="0"/>
          <dgm:bulletEnabled val="1"/>
        </dgm:presLayoutVars>
      </dgm:prSet>
      <dgm:spPr/>
      <dgm:t>
        <a:bodyPr/>
        <a:lstStyle/>
        <a:p>
          <a:endParaRPr lang="fr-FR"/>
        </a:p>
      </dgm:t>
    </dgm:pt>
  </dgm:ptLst>
  <dgm:cxnLst>
    <dgm:cxn modelId="{4C107C79-2DB0-49E7-A3E8-C97B786BF5EA}" type="presOf" srcId="{2FA780CF-F405-434A-9C51-E9D4C523B6B8}" destId="{C5BCCAD9-4A12-4CA8-BD15-CD193BE27C4A}" srcOrd="0" destOrd="3" presId="urn:microsoft.com/office/officeart/2005/8/layout/vList2"/>
    <dgm:cxn modelId="{F95D9C75-4BE0-4DE9-985A-B608D14A52F1}" srcId="{E0774570-4A0B-49DC-B7E8-5B19791F02C3}" destId="{F1420675-AC67-4405-9FAB-D73BF4216C27}" srcOrd="0" destOrd="0" parTransId="{6EE11922-B556-4AA2-8A60-B08753FB91F5}" sibTransId="{FBE3EF71-6F43-49AD-B376-852FBD72CE56}"/>
    <dgm:cxn modelId="{2EF91495-C061-439F-934F-F985062BEFA1}" srcId="{64F4CE12-3428-4B67-8AD3-763091ACDC5B}" destId="{68BF9B20-D98A-45A4-A49F-0BF06B909ADE}" srcOrd="0" destOrd="0" parTransId="{52FD273F-8816-498D-82B0-48C314F24067}" sibTransId="{B1C03A2F-B62E-4F1E-965E-6895902DDC4C}"/>
    <dgm:cxn modelId="{6086B463-A0F6-4EF9-9F3E-E7C4636B417F}" srcId="{64F4CE12-3428-4B67-8AD3-763091ACDC5B}" destId="{8C20E6C4-B4FA-4D80-893E-1D37889C8ACD}" srcOrd="2" destOrd="0" parTransId="{E13483DB-5C5B-4121-84C5-9C96D0F7D2F9}" sibTransId="{E46FA6BB-6B98-4AA2-842F-22725E9ECC06}"/>
    <dgm:cxn modelId="{2C0A3F91-5AC6-4877-941A-E284A71F1407}" srcId="{64F4CE12-3428-4B67-8AD3-763091ACDC5B}" destId="{2FA780CF-F405-434A-9C51-E9D4C523B6B8}" srcOrd="3" destOrd="0" parTransId="{FAC48FD6-5BAE-42C0-8CB8-167C9344812B}" sibTransId="{E1347873-09DA-4E2B-8F5B-694DEA468BC5}"/>
    <dgm:cxn modelId="{12C2E725-AAE0-48D1-B889-0EEBD5C620DF}" type="presOf" srcId="{68BF9B20-D98A-45A4-A49F-0BF06B909ADE}" destId="{C5BCCAD9-4A12-4CA8-BD15-CD193BE27C4A}" srcOrd="0" destOrd="0" presId="urn:microsoft.com/office/officeart/2005/8/layout/vList2"/>
    <dgm:cxn modelId="{3FD16F69-E978-490D-B7BC-AA226B33FA8F}" srcId="{E0774570-4A0B-49DC-B7E8-5B19791F02C3}" destId="{FDFF29D6-A868-4CCA-B1B3-9CA68BE4D89F}" srcOrd="2" destOrd="0" parTransId="{2AEC15AF-AB47-4E18-9CDD-1B914BAE4D60}" sibTransId="{C3F4F0FC-949C-4898-8859-D79EAE0C8266}"/>
    <dgm:cxn modelId="{2CE57C6D-EE8E-406A-B4CE-CA0976D179AA}" type="presOf" srcId="{64F4CE12-3428-4B67-8AD3-763091ACDC5B}" destId="{7EFC2940-B305-4295-B48B-2D9A17F3DDA2}" srcOrd="0" destOrd="0" presId="urn:microsoft.com/office/officeart/2005/8/layout/vList2"/>
    <dgm:cxn modelId="{1842DA9D-2C3B-498A-B0B1-208E31E2AACB}" type="presOf" srcId="{E0774570-4A0B-49DC-B7E8-5B19791F02C3}" destId="{A6DB260D-E7FC-4103-ADBA-E601C1B8E321}" srcOrd="0" destOrd="0" presId="urn:microsoft.com/office/officeart/2005/8/layout/vList2"/>
    <dgm:cxn modelId="{9105A6C3-1E44-4B35-8E88-789F53063A39}" type="presOf" srcId="{F1420675-AC67-4405-9FAB-D73BF4216C27}" destId="{932D770E-86AB-440F-821F-436A6521BF94}" srcOrd="0" destOrd="0" presId="urn:microsoft.com/office/officeart/2005/8/layout/vList2"/>
    <dgm:cxn modelId="{4DE57E88-DB32-4E20-A562-79AF3576C94E}" srcId="{E0774570-4A0B-49DC-B7E8-5B19791F02C3}" destId="{64F4CE12-3428-4B67-8AD3-763091ACDC5B}" srcOrd="1" destOrd="0" parTransId="{8B7DB49F-6B47-4597-A5EE-E8E40DD498AE}" sibTransId="{1EFBED0A-BCD6-4384-9141-8C8A58B55852}"/>
    <dgm:cxn modelId="{D3FA2F16-0620-4BC2-9072-3A9E0AC0FF20}" type="presOf" srcId="{811C76B0-7207-42E4-B14D-3DE45435CFA6}" destId="{C5BCCAD9-4A12-4CA8-BD15-CD193BE27C4A}" srcOrd="0" destOrd="1" presId="urn:microsoft.com/office/officeart/2005/8/layout/vList2"/>
    <dgm:cxn modelId="{DB556CCF-9692-4D82-92A1-A0DD51905C31}" type="presOf" srcId="{FDFF29D6-A868-4CCA-B1B3-9CA68BE4D89F}" destId="{5C72834D-1B6C-46E1-AD7B-F2655B98BD07}" srcOrd="0" destOrd="0" presId="urn:microsoft.com/office/officeart/2005/8/layout/vList2"/>
    <dgm:cxn modelId="{52A74EA8-B933-4604-8A7E-8E3D9D7EA50F}" srcId="{64F4CE12-3428-4B67-8AD3-763091ACDC5B}" destId="{811C76B0-7207-42E4-B14D-3DE45435CFA6}" srcOrd="1" destOrd="0" parTransId="{DDAC95AD-0B89-4422-A46D-1EE07A97582C}" sibTransId="{B29EA19E-9DEF-4F9E-B615-1344C087FB5C}"/>
    <dgm:cxn modelId="{AEC5DE45-4CA4-4116-9599-B5C3D4FE4DEA}" type="presOf" srcId="{8C20E6C4-B4FA-4D80-893E-1D37889C8ACD}" destId="{C5BCCAD9-4A12-4CA8-BD15-CD193BE27C4A}" srcOrd="0" destOrd="2" presId="urn:microsoft.com/office/officeart/2005/8/layout/vList2"/>
    <dgm:cxn modelId="{27C31CD0-4F0A-4670-B6FA-AEB9034AC792}" type="presParOf" srcId="{A6DB260D-E7FC-4103-ADBA-E601C1B8E321}" destId="{932D770E-86AB-440F-821F-436A6521BF94}" srcOrd="0" destOrd="0" presId="urn:microsoft.com/office/officeart/2005/8/layout/vList2"/>
    <dgm:cxn modelId="{EC875351-0168-426D-AF5B-7A989C631DDC}" type="presParOf" srcId="{A6DB260D-E7FC-4103-ADBA-E601C1B8E321}" destId="{EFEF1940-5992-47BA-9A3E-3C0CFF64CE63}" srcOrd="1" destOrd="0" presId="urn:microsoft.com/office/officeart/2005/8/layout/vList2"/>
    <dgm:cxn modelId="{0CEA0194-FE8F-453A-AD01-023585701DA0}" type="presParOf" srcId="{A6DB260D-E7FC-4103-ADBA-E601C1B8E321}" destId="{7EFC2940-B305-4295-B48B-2D9A17F3DDA2}" srcOrd="2" destOrd="0" presId="urn:microsoft.com/office/officeart/2005/8/layout/vList2"/>
    <dgm:cxn modelId="{E80F3730-3430-4A83-8369-EACE931C0325}" type="presParOf" srcId="{A6DB260D-E7FC-4103-ADBA-E601C1B8E321}" destId="{C5BCCAD9-4A12-4CA8-BD15-CD193BE27C4A}" srcOrd="3" destOrd="0" presId="urn:microsoft.com/office/officeart/2005/8/layout/vList2"/>
    <dgm:cxn modelId="{596B017C-4E97-4F0A-B57A-9B4E5DABC404}" type="presParOf" srcId="{A6DB260D-E7FC-4103-ADBA-E601C1B8E321}" destId="{5C72834D-1B6C-46E1-AD7B-F2655B98BD0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F831DFD-06FC-4FAF-B365-521A48C48A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6698DCEB-9ECC-4171-BA0C-8D91B1D0377B}">
      <dgm:prSet phldrT="[Texte]" custT="1"/>
      <dgm:spPr/>
      <dgm:t>
        <a:bodyPr/>
        <a:lstStyle/>
        <a:p>
          <a:pPr>
            <a:buNone/>
          </a:pPr>
          <a:r>
            <a:rPr lang="fr-CA" sz="1800" b="1" dirty="0"/>
            <a:t>Documentation requise (émises moins de 12 mois avant la date de la DAU)</a:t>
          </a:r>
        </a:p>
      </dgm:t>
    </dgm:pt>
    <dgm:pt modelId="{646F66E7-31BF-47B5-BDDD-66CB00A6DEA5}" type="parTrans" cxnId="{14DA99D2-95D0-4BAF-A87B-5E2244FC3A99}">
      <dgm:prSet/>
      <dgm:spPr/>
      <dgm:t>
        <a:bodyPr/>
        <a:lstStyle/>
        <a:p>
          <a:endParaRPr lang="fr-CA" sz="2400"/>
        </a:p>
      </dgm:t>
    </dgm:pt>
    <dgm:pt modelId="{FE0EE3D2-FC14-46C9-8E4F-164A7D000E43}" type="sibTrans" cxnId="{14DA99D2-95D0-4BAF-A87B-5E2244FC3A99}">
      <dgm:prSet/>
      <dgm:spPr/>
      <dgm:t>
        <a:bodyPr/>
        <a:lstStyle/>
        <a:p>
          <a:endParaRPr lang="fr-CA" sz="2400"/>
        </a:p>
      </dgm:t>
    </dgm:pt>
    <dgm:pt modelId="{6B6FE8AD-CA4A-4F43-BCA2-244767726FD8}">
      <dgm:prSet phldrT="[Texte]" custT="1"/>
      <dgm:spPr/>
      <dgm:t>
        <a:bodyPr/>
        <a:lstStyle/>
        <a:p>
          <a:r>
            <a:rPr lang="fr-CA" sz="1500" dirty="0"/>
            <a:t>Rapport d’évaluation d’un professionnel (ergo, physio ou TPOPSO) daté et signé.</a:t>
          </a:r>
        </a:p>
      </dgm:t>
    </dgm:pt>
    <dgm:pt modelId="{86C65497-2BE4-4482-BF41-59CB2247B95A}" type="parTrans" cxnId="{29CFBD12-94BD-4A02-8907-D726A7A5DCF2}">
      <dgm:prSet/>
      <dgm:spPr/>
      <dgm:t>
        <a:bodyPr/>
        <a:lstStyle/>
        <a:p>
          <a:endParaRPr lang="fr-CA" sz="2400"/>
        </a:p>
      </dgm:t>
    </dgm:pt>
    <dgm:pt modelId="{AB14B7F3-DD1D-4A82-9516-38B367879029}" type="sibTrans" cxnId="{29CFBD12-94BD-4A02-8907-D726A7A5DCF2}">
      <dgm:prSet/>
      <dgm:spPr/>
      <dgm:t>
        <a:bodyPr/>
        <a:lstStyle/>
        <a:p>
          <a:endParaRPr lang="fr-CA" sz="2400"/>
        </a:p>
      </dgm:t>
    </dgm:pt>
    <dgm:pt modelId="{39071CBC-16BA-4CD7-BF03-45D92224DD31}">
      <dgm:prSet phldrT="[Texte]" custT="1"/>
      <dgm:spPr/>
      <dgm:t>
        <a:bodyPr/>
        <a:lstStyle/>
        <a:p>
          <a:r>
            <a:rPr lang="fr-CA" sz="1800" b="1" dirty="0"/>
            <a:t>Justification</a:t>
          </a:r>
          <a:endParaRPr lang="fr-CA" sz="2000" b="1" dirty="0"/>
        </a:p>
      </dgm:t>
    </dgm:pt>
    <dgm:pt modelId="{9AC5C96F-44D2-42AE-A252-6AB36B3E80D8}" type="parTrans" cxnId="{8CFB7E4C-48CB-46BA-BD26-11C3223C0F71}">
      <dgm:prSet/>
      <dgm:spPr/>
      <dgm:t>
        <a:bodyPr/>
        <a:lstStyle/>
        <a:p>
          <a:endParaRPr lang="fr-CA" sz="2400"/>
        </a:p>
      </dgm:t>
    </dgm:pt>
    <dgm:pt modelId="{3D579950-D605-451B-A1B4-C6A059FF0DEA}" type="sibTrans" cxnId="{8CFB7E4C-48CB-46BA-BD26-11C3223C0F71}">
      <dgm:prSet/>
      <dgm:spPr/>
      <dgm:t>
        <a:bodyPr/>
        <a:lstStyle/>
        <a:p>
          <a:endParaRPr lang="fr-CA" sz="2400"/>
        </a:p>
      </dgm:t>
    </dgm:pt>
    <dgm:pt modelId="{4A9746C9-6C87-4E85-ABC6-70DD9E5F9BE5}">
      <dgm:prSet phldrT="[Texte]" custT="1"/>
      <dgm:spPr/>
      <dgm:t>
        <a:bodyPr/>
        <a:lstStyle/>
        <a:p>
          <a:r>
            <a:rPr lang="fr-CA" sz="1600" dirty="0"/>
            <a:t>Démontrer en quoi l’utilisation de l’appareil ou du CPO principal ne répond pas à lui seul aux exigences de l’activité ciblée.  </a:t>
          </a:r>
        </a:p>
      </dgm:t>
    </dgm:pt>
    <dgm:pt modelId="{8DF612DA-79CC-4A64-971F-944A2DB92841}" type="parTrans" cxnId="{EC8E241E-EA90-49BE-BB84-A0F97AF83D40}">
      <dgm:prSet/>
      <dgm:spPr/>
      <dgm:t>
        <a:bodyPr/>
        <a:lstStyle/>
        <a:p>
          <a:endParaRPr lang="fr-CA" sz="2400"/>
        </a:p>
      </dgm:t>
    </dgm:pt>
    <dgm:pt modelId="{C5F5841A-D011-46F4-98D5-E10F803AB5AB}" type="sibTrans" cxnId="{EC8E241E-EA90-49BE-BB84-A0F97AF83D40}">
      <dgm:prSet/>
      <dgm:spPr/>
      <dgm:t>
        <a:bodyPr/>
        <a:lstStyle/>
        <a:p>
          <a:endParaRPr lang="fr-CA" sz="2400"/>
        </a:p>
      </dgm:t>
    </dgm:pt>
    <dgm:pt modelId="{1FBE0144-3B0E-460B-B83F-02AEE1D7D5DC}">
      <dgm:prSet phldrT="[Texte]" custT="1"/>
      <dgm:spPr/>
      <dgm:t>
        <a:bodyPr/>
        <a:lstStyle/>
        <a:p>
          <a:r>
            <a:rPr lang="fr-CA" sz="1600" dirty="0"/>
            <a:t>Expliquer comment l’appareil ou le CPO additionnel rendra la personne plus autonome.</a:t>
          </a:r>
        </a:p>
      </dgm:t>
    </dgm:pt>
    <dgm:pt modelId="{21585360-837E-4A33-8B08-544079D602D8}" type="parTrans" cxnId="{2DB3F37E-BDCB-4C46-AB37-4E3B019C0299}">
      <dgm:prSet/>
      <dgm:spPr/>
      <dgm:t>
        <a:bodyPr/>
        <a:lstStyle/>
        <a:p>
          <a:endParaRPr lang="fr-CA" sz="2400"/>
        </a:p>
      </dgm:t>
    </dgm:pt>
    <dgm:pt modelId="{A22E0BE2-5B30-4438-AC10-41258F8734BE}" type="sibTrans" cxnId="{2DB3F37E-BDCB-4C46-AB37-4E3B019C0299}">
      <dgm:prSet/>
      <dgm:spPr/>
      <dgm:t>
        <a:bodyPr/>
        <a:lstStyle/>
        <a:p>
          <a:endParaRPr lang="fr-CA" sz="2400"/>
        </a:p>
      </dgm:t>
    </dgm:pt>
    <dgm:pt modelId="{6223F4E2-7AE9-4C93-A01C-8820819DFBC0}">
      <dgm:prSet custT="1"/>
      <dgm:spPr/>
      <dgm:t>
        <a:bodyPr/>
        <a:lstStyle/>
        <a:p>
          <a:r>
            <a:rPr lang="fr-CA" sz="1800" b="1" dirty="0"/>
            <a:t>Facturation</a:t>
          </a:r>
          <a:endParaRPr lang="fr-CA" sz="2000" b="1" dirty="0"/>
        </a:p>
      </dgm:t>
    </dgm:pt>
    <dgm:pt modelId="{2F2670F0-4CE6-4E18-B17F-BB89B1C78F24}" type="parTrans" cxnId="{AA85D7CE-1B2B-4F9B-98D6-A10C8FEE2DE6}">
      <dgm:prSet/>
      <dgm:spPr/>
      <dgm:t>
        <a:bodyPr/>
        <a:lstStyle/>
        <a:p>
          <a:endParaRPr lang="fr-CA" sz="2400"/>
        </a:p>
      </dgm:t>
    </dgm:pt>
    <dgm:pt modelId="{CA72B829-6F01-44FF-91E2-DFB19BEAAC4F}" type="sibTrans" cxnId="{AA85D7CE-1B2B-4F9B-98D6-A10C8FEE2DE6}">
      <dgm:prSet/>
      <dgm:spPr/>
      <dgm:t>
        <a:bodyPr/>
        <a:lstStyle/>
        <a:p>
          <a:endParaRPr lang="fr-CA" sz="2400"/>
        </a:p>
      </dgm:t>
    </dgm:pt>
    <dgm:pt modelId="{1511E84B-8890-4104-A1B7-FF9B187C7B73}">
      <dgm:prSet custT="1"/>
      <dgm:spPr/>
      <dgm:t>
        <a:bodyPr/>
        <a:lstStyle/>
        <a:p>
          <a:r>
            <a:rPr lang="fr-CA" sz="1400" dirty="0"/>
            <a:t>Demande d’autorisation (DAU) est requise pour l’attribution initiale et pour le remplacement.</a:t>
          </a:r>
        </a:p>
      </dgm:t>
    </dgm:pt>
    <dgm:pt modelId="{66A7D7F7-C3A4-42DE-A50F-E4D107EA446E}" type="sibTrans" cxnId="{196FF98E-6148-4719-9382-B7CE00FF1548}">
      <dgm:prSet/>
      <dgm:spPr/>
      <dgm:t>
        <a:bodyPr/>
        <a:lstStyle/>
        <a:p>
          <a:endParaRPr lang="fr-CA" sz="2400"/>
        </a:p>
      </dgm:t>
    </dgm:pt>
    <dgm:pt modelId="{BE97AC20-C1BB-4A21-A1F5-FD5E5E616C5F}" type="parTrans" cxnId="{196FF98E-6148-4719-9382-B7CE00FF1548}">
      <dgm:prSet/>
      <dgm:spPr/>
      <dgm:t>
        <a:bodyPr/>
        <a:lstStyle/>
        <a:p>
          <a:endParaRPr lang="fr-CA" sz="2400"/>
        </a:p>
      </dgm:t>
    </dgm:pt>
    <dgm:pt modelId="{E2653AAD-9E38-4089-A31F-A7ADF3AFB096}">
      <dgm:prSet custT="1"/>
      <dgm:spPr/>
      <dgm:t>
        <a:bodyPr/>
        <a:lstStyle/>
        <a:p>
          <a:r>
            <a:rPr lang="fr-CA" sz="1400" dirty="0"/>
            <a:t>Règle s’applique tant pour l’appareil ou le CPO principal que pour l’appareil ou le CPO additionnel. </a:t>
          </a:r>
        </a:p>
      </dgm:t>
    </dgm:pt>
    <dgm:pt modelId="{6A596783-8D6B-434D-826C-FF136A10E4B3}" type="parTrans" cxnId="{C5E349EC-0191-418F-A94B-D52D2280CAD4}">
      <dgm:prSet/>
      <dgm:spPr/>
      <dgm:t>
        <a:bodyPr/>
        <a:lstStyle/>
        <a:p>
          <a:endParaRPr lang="fr-CA" sz="2400"/>
        </a:p>
      </dgm:t>
    </dgm:pt>
    <dgm:pt modelId="{759119D1-FBE3-4520-BEBF-EAE0EF3E2E18}" type="sibTrans" cxnId="{C5E349EC-0191-418F-A94B-D52D2280CAD4}">
      <dgm:prSet/>
      <dgm:spPr/>
      <dgm:t>
        <a:bodyPr/>
        <a:lstStyle/>
        <a:p>
          <a:endParaRPr lang="fr-CA" sz="2400"/>
        </a:p>
      </dgm:t>
    </dgm:pt>
    <dgm:pt modelId="{7A1281F7-CBC8-4852-A722-618709167141}">
      <dgm:prSet phldrT="[Texte]" custT="1"/>
      <dgm:spPr/>
      <dgm:t>
        <a:bodyPr/>
        <a:lstStyle/>
        <a:p>
          <a:r>
            <a:rPr lang="fr-CA" sz="1500" dirty="0"/>
            <a:t>Attestation d’emploi ou de fréquentation scolaire datée et signée.</a:t>
          </a:r>
        </a:p>
      </dgm:t>
    </dgm:pt>
    <dgm:pt modelId="{79B52A40-623A-4254-92DD-D52087E7C939}" type="parTrans" cxnId="{A472F2A1-59A1-4EF7-856F-795847947499}">
      <dgm:prSet/>
      <dgm:spPr/>
      <dgm:t>
        <a:bodyPr/>
        <a:lstStyle/>
        <a:p>
          <a:endParaRPr lang="fr-CA" sz="2400"/>
        </a:p>
      </dgm:t>
    </dgm:pt>
    <dgm:pt modelId="{50E66C18-4BAC-4A82-BB3F-474DFB5E7BD0}" type="sibTrans" cxnId="{A472F2A1-59A1-4EF7-856F-795847947499}">
      <dgm:prSet/>
      <dgm:spPr/>
      <dgm:t>
        <a:bodyPr/>
        <a:lstStyle/>
        <a:p>
          <a:endParaRPr lang="fr-CA" sz="2400"/>
        </a:p>
      </dgm:t>
    </dgm:pt>
    <dgm:pt modelId="{04512ACA-753C-4AB3-8FBD-4A55EC1065FD}" type="pres">
      <dgm:prSet presAssocID="{5F831DFD-06FC-4FAF-B365-521A48C48A73}" presName="linear" presStyleCnt="0">
        <dgm:presLayoutVars>
          <dgm:animLvl val="lvl"/>
          <dgm:resizeHandles val="exact"/>
        </dgm:presLayoutVars>
      </dgm:prSet>
      <dgm:spPr/>
      <dgm:t>
        <a:bodyPr/>
        <a:lstStyle/>
        <a:p>
          <a:endParaRPr lang="fr-FR"/>
        </a:p>
      </dgm:t>
    </dgm:pt>
    <dgm:pt modelId="{DA5F5330-AD6D-4397-AAFE-6999CC662C79}" type="pres">
      <dgm:prSet presAssocID="{6223F4E2-7AE9-4C93-A01C-8820819DFBC0}" presName="parentText" presStyleLbl="node1" presStyleIdx="0" presStyleCnt="3" custScaleY="54548">
        <dgm:presLayoutVars>
          <dgm:chMax val="0"/>
          <dgm:bulletEnabled val="1"/>
        </dgm:presLayoutVars>
      </dgm:prSet>
      <dgm:spPr/>
      <dgm:t>
        <a:bodyPr/>
        <a:lstStyle/>
        <a:p>
          <a:endParaRPr lang="fr-FR"/>
        </a:p>
      </dgm:t>
    </dgm:pt>
    <dgm:pt modelId="{2268755C-8380-458E-966D-D5D5ECF573E4}" type="pres">
      <dgm:prSet presAssocID="{6223F4E2-7AE9-4C93-A01C-8820819DFBC0}" presName="childText" presStyleLbl="revTx" presStyleIdx="0" presStyleCnt="3">
        <dgm:presLayoutVars>
          <dgm:bulletEnabled val="1"/>
        </dgm:presLayoutVars>
      </dgm:prSet>
      <dgm:spPr/>
      <dgm:t>
        <a:bodyPr/>
        <a:lstStyle/>
        <a:p>
          <a:endParaRPr lang="fr-FR"/>
        </a:p>
      </dgm:t>
    </dgm:pt>
    <dgm:pt modelId="{F54EF389-2B83-4D21-9A79-8B5988C99A37}" type="pres">
      <dgm:prSet presAssocID="{6698DCEB-9ECC-4171-BA0C-8D91B1D0377B}" presName="parentText" presStyleLbl="node1" presStyleIdx="1" presStyleCnt="3" custScaleY="70863" custLinFactNeighborY="-45641">
        <dgm:presLayoutVars>
          <dgm:chMax val="0"/>
          <dgm:bulletEnabled val="1"/>
        </dgm:presLayoutVars>
      </dgm:prSet>
      <dgm:spPr/>
      <dgm:t>
        <a:bodyPr/>
        <a:lstStyle/>
        <a:p>
          <a:endParaRPr lang="fr-FR"/>
        </a:p>
      </dgm:t>
    </dgm:pt>
    <dgm:pt modelId="{E9661C06-2DD1-4E21-8F82-9D9BE658DBEB}" type="pres">
      <dgm:prSet presAssocID="{6698DCEB-9ECC-4171-BA0C-8D91B1D0377B}" presName="childText" presStyleLbl="revTx" presStyleIdx="1" presStyleCnt="3" custScaleY="69711" custLinFactNeighborY="-30877">
        <dgm:presLayoutVars>
          <dgm:bulletEnabled val="1"/>
        </dgm:presLayoutVars>
      </dgm:prSet>
      <dgm:spPr/>
      <dgm:t>
        <a:bodyPr/>
        <a:lstStyle/>
        <a:p>
          <a:endParaRPr lang="fr-FR"/>
        </a:p>
      </dgm:t>
    </dgm:pt>
    <dgm:pt modelId="{C32839D1-5525-4C5E-A197-37D7F1D6B3EA}" type="pres">
      <dgm:prSet presAssocID="{39071CBC-16BA-4CD7-BF03-45D92224DD31}" presName="parentText" presStyleLbl="node1" presStyleIdx="2" presStyleCnt="3" custScaleY="52770" custLinFactNeighborY="-35950">
        <dgm:presLayoutVars>
          <dgm:chMax val="0"/>
          <dgm:bulletEnabled val="1"/>
        </dgm:presLayoutVars>
      </dgm:prSet>
      <dgm:spPr/>
      <dgm:t>
        <a:bodyPr/>
        <a:lstStyle/>
        <a:p>
          <a:endParaRPr lang="fr-FR"/>
        </a:p>
      </dgm:t>
    </dgm:pt>
    <dgm:pt modelId="{AB04F016-BBF1-4CE4-9B65-651DD14FD50C}" type="pres">
      <dgm:prSet presAssocID="{39071CBC-16BA-4CD7-BF03-45D92224DD31}" presName="childText" presStyleLbl="revTx" presStyleIdx="2" presStyleCnt="3" custScaleY="103832" custLinFactNeighborY="-31776">
        <dgm:presLayoutVars>
          <dgm:bulletEnabled val="1"/>
        </dgm:presLayoutVars>
      </dgm:prSet>
      <dgm:spPr/>
      <dgm:t>
        <a:bodyPr/>
        <a:lstStyle/>
        <a:p>
          <a:endParaRPr lang="fr-FR"/>
        </a:p>
      </dgm:t>
    </dgm:pt>
  </dgm:ptLst>
  <dgm:cxnLst>
    <dgm:cxn modelId="{8CFB7E4C-48CB-46BA-BD26-11C3223C0F71}" srcId="{5F831DFD-06FC-4FAF-B365-521A48C48A73}" destId="{39071CBC-16BA-4CD7-BF03-45D92224DD31}" srcOrd="2" destOrd="0" parTransId="{9AC5C96F-44D2-42AE-A252-6AB36B3E80D8}" sibTransId="{3D579950-D605-451B-A1B4-C6A059FF0DEA}"/>
    <dgm:cxn modelId="{E9826CEC-B5D5-4689-837A-0695FF53E4E3}" type="presOf" srcId="{7A1281F7-CBC8-4852-A722-618709167141}" destId="{E9661C06-2DD1-4E21-8F82-9D9BE658DBEB}" srcOrd="0" destOrd="1" presId="urn:microsoft.com/office/officeart/2005/8/layout/vList2"/>
    <dgm:cxn modelId="{704F5095-1B2E-47A5-BE4E-8E6AB8CBDBF5}" type="presOf" srcId="{6B6FE8AD-CA4A-4F43-BCA2-244767726FD8}" destId="{E9661C06-2DD1-4E21-8F82-9D9BE658DBEB}" srcOrd="0" destOrd="0" presId="urn:microsoft.com/office/officeart/2005/8/layout/vList2"/>
    <dgm:cxn modelId="{29CFBD12-94BD-4A02-8907-D726A7A5DCF2}" srcId="{6698DCEB-9ECC-4171-BA0C-8D91B1D0377B}" destId="{6B6FE8AD-CA4A-4F43-BCA2-244767726FD8}" srcOrd="0" destOrd="0" parTransId="{86C65497-2BE4-4482-BF41-59CB2247B95A}" sibTransId="{AB14B7F3-DD1D-4A82-9516-38B367879029}"/>
    <dgm:cxn modelId="{E366FAC9-693A-4582-BAD0-881AE43939AA}" type="presOf" srcId="{1FBE0144-3B0E-460B-B83F-02AEE1D7D5DC}" destId="{AB04F016-BBF1-4CE4-9B65-651DD14FD50C}" srcOrd="0" destOrd="1" presId="urn:microsoft.com/office/officeart/2005/8/layout/vList2"/>
    <dgm:cxn modelId="{EC8E241E-EA90-49BE-BB84-A0F97AF83D40}" srcId="{39071CBC-16BA-4CD7-BF03-45D92224DD31}" destId="{4A9746C9-6C87-4E85-ABC6-70DD9E5F9BE5}" srcOrd="0" destOrd="0" parTransId="{8DF612DA-79CC-4A64-971F-944A2DB92841}" sibTransId="{C5F5841A-D011-46F4-98D5-E10F803AB5AB}"/>
    <dgm:cxn modelId="{14DA99D2-95D0-4BAF-A87B-5E2244FC3A99}" srcId="{5F831DFD-06FC-4FAF-B365-521A48C48A73}" destId="{6698DCEB-9ECC-4171-BA0C-8D91B1D0377B}" srcOrd="1" destOrd="0" parTransId="{646F66E7-31BF-47B5-BDDD-66CB00A6DEA5}" sibTransId="{FE0EE3D2-FC14-46C9-8E4F-164A7D000E43}"/>
    <dgm:cxn modelId="{196FF98E-6148-4719-9382-B7CE00FF1548}" srcId="{6223F4E2-7AE9-4C93-A01C-8820819DFBC0}" destId="{1511E84B-8890-4104-A1B7-FF9B187C7B73}" srcOrd="0" destOrd="0" parTransId="{BE97AC20-C1BB-4A21-A1F5-FD5E5E616C5F}" sibTransId="{66A7D7F7-C3A4-42DE-A50F-E4D107EA446E}"/>
    <dgm:cxn modelId="{1585CB13-A130-4702-B4A5-D3BF7FECCFB5}" type="presOf" srcId="{E2653AAD-9E38-4089-A31F-A7ADF3AFB096}" destId="{2268755C-8380-458E-966D-D5D5ECF573E4}" srcOrd="0" destOrd="1" presId="urn:microsoft.com/office/officeart/2005/8/layout/vList2"/>
    <dgm:cxn modelId="{B5354514-D7D6-4301-9D36-74C77C5D5C06}" type="presOf" srcId="{4A9746C9-6C87-4E85-ABC6-70DD9E5F9BE5}" destId="{AB04F016-BBF1-4CE4-9B65-651DD14FD50C}" srcOrd="0" destOrd="0" presId="urn:microsoft.com/office/officeart/2005/8/layout/vList2"/>
    <dgm:cxn modelId="{AA85D7CE-1B2B-4F9B-98D6-A10C8FEE2DE6}" srcId="{5F831DFD-06FC-4FAF-B365-521A48C48A73}" destId="{6223F4E2-7AE9-4C93-A01C-8820819DFBC0}" srcOrd="0" destOrd="0" parTransId="{2F2670F0-4CE6-4E18-B17F-BB89B1C78F24}" sibTransId="{CA72B829-6F01-44FF-91E2-DFB19BEAAC4F}"/>
    <dgm:cxn modelId="{C5E349EC-0191-418F-A94B-D52D2280CAD4}" srcId="{6223F4E2-7AE9-4C93-A01C-8820819DFBC0}" destId="{E2653AAD-9E38-4089-A31F-A7ADF3AFB096}" srcOrd="1" destOrd="0" parTransId="{6A596783-8D6B-434D-826C-FF136A10E4B3}" sibTransId="{759119D1-FBE3-4520-BEBF-EAE0EF3E2E18}"/>
    <dgm:cxn modelId="{A472F2A1-59A1-4EF7-856F-795847947499}" srcId="{6698DCEB-9ECC-4171-BA0C-8D91B1D0377B}" destId="{7A1281F7-CBC8-4852-A722-618709167141}" srcOrd="1" destOrd="0" parTransId="{79B52A40-623A-4254-92DD-D52087E7C939}" sibTransId="{50E66C18-4BAC-4A82-BB3F-474DFB5E7BD0}"/>
    <dgm:cxn modelId="{E76F672D-CD07-40DA-AC33-01E6BC5B2FF9}" type="presOf" srcId="{39071CBC-16BA-4CD7-BF03-45D92224DD31}" destId="{C32839D1-5525-4C5E-A197-37D7F1D6B3EA}" srcOrd="0" destOrd="0" presId="urn:microsoft.com/office/officeart/2005/8/layout/vList2"/>
    <dgm:cxn modelId="{AA8F904A-246B-4B6D-9075-BE49684C6069}" type="presOf" srcId="{6698DCEB-9ECC-4171-BA0C-8D91B1D0377B}" destId="{F54EF389-2B83-4D21-9A79-8B5988C99A37}" srcOrd="0" destOrd="0" presId="urn:microsoft.com/office/officeart/2005/8/layout/vList2"/>
    <dgm:cxn modelId="{F334C58C-2656-45C4-B1C4-76D5E37D81A8}" type="presOf" srcId="{5F831DFD-06FC-4FAF-B365-521A48C48A73}" destId="{04512ACA-753C-4AB3-8FBD-4A55EC1065FD}" srcOrd="0" destOrd="0" presId="urn:microsoft.com/office/officeart/2005/8/layout/vList2"/>
    <dgm:cxn modelId="{48C3A54C-2532-468D-9DFD-9F7AA2111F4A}" type="presOf" srcId="{1511E84B-8890-4104-A1B7-FF9B187C7B73}" destId="{2268755C-8380-458E-966D-D5D5ECF573E4}" srcOrd="0" destOrd="0" presId="urn:microsoft.com/office/officeart/2005/8/layout/vList2"/>
    <dgm:cxn modelId="{690E5300-6B04-4380-8C21-DA7422E86CD7}" type="presOf" srcId="{6223F4E2-7AE9-4C93-A01C-8820819DFBC0}" destId="{DA5F5330-AD6D-4397-AAFE-6999CC662C79}" srcOrd="0" destOrd="0" presId="urn:microsoft.com/office/officeart/2005/8/layout/vList2"/>
    <dgm:cxn modelId="{2DB3F37E-BDCB-4C46-AB37-4E3B019C0299}" srcId="{39071CBC-16BA-4CD7-BF03-45D92224DD31}" destId="{1FBE0144-3B0E-460B-B83F-02AEE1D7D5DC}" srcOrd="1" destOrd="0" parTransId="{21585360-837E-4A33-8B08-544079D602D8}" sibTransId="{A22E0BE2-5B30-4438-AC10-41258F8734BE}"/>
    <dgm:cxn modelId="{89777BA6-EBDD-41C5-95D5-9F9795230A9C}" type="presParOf" srcId="{04512ACA-753C-4AB3-8FBD-4A55EC1065FD}" destId="{DA5F5330-AD6D-4397-AAFE-6999CC662C79}" srcOrd="0" destOrd="0" presId="urn:microsoft.com/office/officeart/2005/8/layout/vList2"/>
    <dgm:cxn modelId="{D2363C01-FAE6-48C4-B2C3-82BD93AED774}" type="presParOf" srcId="{04512ACA-753C-4AB3-8FBD-4A55EC1065FD}" destId="{2268755C-8380-458E-966D-D5D5ECF573E4}" srcOrd="1" destOrd="0" presId="urn:microsoft.com/office/officeart/2005/8/layout/vList2"/>
    <dgm:cxn modelId="{6CA2AC0E-4C18-4E88-BD41-987E2B4B38FC}" type="presParOf" srcId="{04512ACA-753C-4AB3-8FBD-4A55EC1065FD}" destId="{F54EF389-2B83-4D21-9A79-8B5988C99A37}" srcOrd="2" destOrd="0" presId="urn:microsoft.com/office/officeart/2005/8/layout/vList2"/>
    <dgm:cxn modelId="{10519114-A809-4EB1-93EC-A70E4D5E6EE4}" type="presParOf" srcId="{04512ACA-753C-4AB3-8FBD-4A55EC1065FD}" destId="{E9661C06-2DD1-4E21-8F82-9D9BE658DBEB}" srcOrd="3" destOrd="0" presId="urn:microsoft.com/office/officeart/2005/8/layout/vList2"/>
    <dgm:cxn modelId="{DEB7E68A-544E-410A-9297-9D817985896B}" type="presParOf" srcId="{04512ACA-753C-4AB3-8FBD-4A55EC1065FD}" destId="{C32839D1-5525-4C5E-A197-37D7F1D6B3EA}" srcOrd="4" destOrd="0" presId="urn:microsoft.com/office/officeart/2005/8/layout/vList2"/>
    <dgm:cxn modelId="{E2EE7F09-D94A-4EEE-8058-E5075CF4F953}" type="presParOf" srcId="{04512ACA-753C-4AB3-8FBD-4A55EC1065FD}" destId="{AB04F016-BBF1-4CE4-9B65-651DD14FD50C}"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C7D5A3-CC94-42A3-A6CF-69BEB81ACEB9}" type="doc">
      <dgm:prSet loTypeId="urn:microsoft.com/office/officeart/2005/8/layout/vProcess5" loCatId="process" qsTypeId="urn:microsoft.com/office/officeart/2005/8/quickstyle/simple2" qsCatId="simple" csTypeId="urn:microsoft.com/office/officeart/2005/8/colors/accent1_2" csCatId="accent1" phldr="1"/>
      <dgm:spPr/>
      <dgm:t>
        <a:bodyPr/>
        <a:lstStyle/>
        <a:p>
          <a:endParaRPr lang="en-US"/>
        </a:p>
      </dgm:t>
    </dgm:pt>
    <dgm:pt modelId="{9A99F246-F709-4E11-98DE-ED6B71E88EDE}">
      <dgm:prSet custT="1"/>
      <dgm:spPr/>
      <dgm:t>
        <a:bodyPr/>
        <a:lstStyle/>
        <a:p>
          <a:endParaRPr lang="en-US" sz="800" dirty="0"/>
        </a:p>
      </dgm:t>
    </dgm:pt>
    <dgm:pt modelId="{84454AB1-DF81-4027-B3E4-B44983A941A3}" type="parTrans" cxnId="{F95EDBE8-B9A5-4EE3-8945-82C59CB728E2}">
      <dgm:prSet/>
      <dgm:spPr/>
      <dgm:t>
        <a:bodyPr/>
        <a:lstStyle/>
        <a:p>
          <a:endParaRPr lang="en-US"/>
        </a:p>
      </dgm:t>
    </dgm:pt>
    <dgm:pt modelId="{4461A98D-AA30-455D-B011-E297630ABD6C}" type="sibTrans" cxnId="{F95EDBE8-B9A5-4EE3-8945-82C59CB728E2}">
      <dgm:prSet/>
      <dgm:spPr/>
      <dgm:t>
        <a:bodyPr/>
        <a:lstStyle/>
        <a:p>
          <a:endParaRPr lang="en-US"/>
        </a:p>
      </dgm:t>
    </dgm:pt>
    <dgm:pt modelId="{B533DBB0-67D2-46D4-A9DC-9A341038E035}">
      <dgm:prSet custT="1"/>
      <dgm:spPr/>
      <dgm:t>
        <a:bodyPr/>
        <a:lstStyle/>
        <a:p>
          <a:r>
            <a:rPr lang="fr-CA" sz="2400" noProof="0" dirty="0"/>
            <a:t>Facturation</a:t>
          </a:r>
        </a:p>
      </dgm:t>
    </dgm:pt>
    <dgm:pt modelId="{9D11F06B-17EA-4655-8303-AC768A3D3206}" type="parTrans" cxnId="{41D41AAE-4DB2-41ED-AF3A-614049E7F339}">
      <dgm:prSet/>
      <dgm:spPr/>
      <dgm:t>
        <a:bodyPr/>
        <a:lstStyle/>
        <a:p>
          <a:endParaRPr lang="fr-CA"/>
        </a:p>
      </dgm:t>
    </dgm:pt>
    <dgm:pt modelId="{DD9D02AB-B2EA-427F-8094-EAE006021995}" type="sibTrans" cxnId="{41D41AAE-4DB2-41ED-AF3A-614049E7F339}">
      <dgm:prSet/>
      <dgm:spPr/>
      <dgm:t>
        <a:bodyPr/>
        <a:lstStyle/>
        <a:p>
          <a:endParaRPr lang="fr-CA"/>
        </a:p>
      </dgm:t>
    </dgm:pt>
    <dgm:pt modelId="{4CA9165D-7172-4DCA-8D57-BCA34CFB8160}">
      <dgm:prSet custT="1"/>
      <dgm:spPr/>
      <dgm:t>
        <a:bodyPr/>
        <a:lstStyle/>
        <a:p>
          <a:r>
            <a:rPr lang="fr-CA" sz="2400" noProof="0" dirty="0"/>
            <a:t>Tenue de dossier</a:t>
          </a:r>
        </a:p>
      </dgm:t>
    </dgm:pt>
    <dgm:pt modelId="{373C8EF7-B45F-4510-8CD6-D1E4A30DD492}" type="parTrans" cxnId="{837C17FF-2983-49B6-8490-42D32A7A005D}">
      <dgm:prSet/>
      <dgm:spPr/>
      <dgm:t>
        <a:bodyPr/>
        <a:lstStyle/>
        <a:p>
          <a:endParaRPr lang="fr-CA"/>
        </a:p>
      </dgm:t>
    </dgm:pt>
    <dgm:pt modelId="{BA5332B5-DC61-4B8B-A455-A3E4F173765D}" type="sibTrans" cxnId="{837C17FF-2983-49B6-8490-42D32A7A005D}">
      <dgm:prSet/>
      <dgm:spPr/>
      <dgm:t>
        <a:bodyPr/>
        <a:lstStyle/>
        <a:p>
          <a:endParaRPr lang="fr-CA"/>
        </a:p>
      </dgm:t>
    </dgm:pt>
    <dgm:pt modelId="{97977C02-E291-4D56-B6EB-287AE837B184}">
      <dgm:prSet custT="1"/>
      <dgm:spPr/>
      <dgm:t>
        <a:bodyPr/>
        <a:lstStyle/>
        <a:p>
          <a:r>
            <a:rPr lang="fr-CA" sz="2400" noProof="0" dirty="0"/>
            <a:t>Principaux articles règlementaires</a:t>
          </a:r>
        </a:p>
      </dgm:t>
    </dgm:pt>
    <dgm:pt modelId="{8AB006DA-31AF-416F-A3CE-AD0A82081EA6}" type="sibTrans" cxnId="{5657D605-363D-47D7-B5EC-AF6937775803}">
      <dgm:prSet/>
      <dgm:spPr/>
      <dgm:t>
        <a:bodyPr/>
        <a:lstStyle/>
        <a:p>
          <a:endParaRPr lang="en-US"/>
        </a:p>
      </dgm:t>
    </dgm:pt>
    <dgm:pt modelId="{331C28F6-F61A-460B-8495-96EBA9155E71}" type="parTrans" cxnId="{5657D605-363D-47D7-B5EC-AF6937775803}">
      <dgm:prSet/>
      <dgm:spPr/>
      <dgm:t>
        <a:bodyPr/>
        <a:lstStyle/>
        <a:p>
          <a:endParaRPr lang="en-US"/>
        </a:p>
      </dgm:t>
    </dgm:pt>
    <dgm:pt modelId="{BA43F9DB-5A12-4736-BBD3-6B6B94AC16C4}">
      <dgm:prSet custT="1"/>
      <dgm:spPr/>
      <dgm:t>
        <a:bodyPr/>
        <a:lstStyle/>
        <a:p>
          <a:r>
            <a:rPr lang="fr-CA" sz="2400" noProof="0" dirty="0"/>
            <a:t>Allègements en vigueur</a:t>
          </a:r>
        </a:p>
      </dgm:t>
    </dgm:pt>
    <dgm:pt modelId="{480EF33D-5C77-4E53-BC2F-55C6D412B6BA}" type="parTrans" cxnId="{F1E8DD98-1A35-42E2-8F3D-C7461326D3A2}">
      <dgm:prSet/>
      <dgm:spPr/>
      <dgm:t>
        <a:bodyPr/>
        <a:lstStyle/>
        <a:p>
          <a:endParaRPr lang="fr-CA"/>
        </a:p>
      </dgm:t>
    </dgm:pt>
    <dgm:pt modelId="{57A10BFB-7800-4CAC-B8B0-93168D2E52A6}" type="sibTrans" cxnId="{F1E8DD98-1A35-42E2-8F3D-C7461326D3A2}">
      <dgm:prSet/>
      <dgm:spPr/>
      <dgm:t>
        <a:bodyPr/>
        <a:lstStyle/>
        <a:p>
          <a:endParaRPr lang="fr-CA"/>
        </a:p>
      </dgm:t>
    </dgm:pt>
    <dgm:pt modelId="{477C0657-7FC5-440D-A322-E0E19DB44659}" type="pres">
      <dgm:prSet presAssocID="{C7C7D5A3-CC94-42A3-A6CF-69BEB81ACEB9}" presName="outerComposite" presStyleCnt="0">
        <dgm:presLayoutVars>
          <dgm:chMax val="5"/>
          <dgm:dir/>
          <dgm:resizeHandles val="exact"/>
        </dgm:presLayoutVars>
      </dgm:prSet>
      <dgm:spPr/>
      <dgm:t>
        <a:bodyPr/>
        <a:lstStyle/>
        <a:p>
          <a:endParaRPr lang="fr-FR"/>
        </a:p>
      </dgm:t>
    </dgm:pt>
    <dgm:pt modelId="{A73B3274-61F5-467A-9CC6-98912A8A5D5F}" type="pres">
      <dgm:prSet presAssocID="{C7C7D5A3-CC94-42A3-A6CF-69BEB81ACEB9}" presName="dummyMaxCanvas" presStyleCnt="0">
        <dgm:presLayoutVars/>
      </dgm:prSet>
      <dgm:spPr/>
    </dgm:pt>
    <dgm:pt modelId="{052E633F-5153-4231-9E57-274625303734}" type="pres">
      <dgm:prSet presAssocID="{C7C7D5A3-CC94-42A3-A6CF-69BEB81ACEB9}" presName="OneNode_1" presStyleLbl="node1" presStyleIdx="0" presStyleCnt="1" custScaleY="200000" custLinFactNeighborY="-85263">
        <dgm:presLayoutVars>
          <dgm:bulletEnabled val="1"/>
        </dgm:presLayoutVars>
      </dgm:prSet>
      <dgm:spPr/>
      <dgm:t>
        <a:bodyPr/>
        <a:lstStyle/>
        <a:p>
          <a:endParaRPr lang="fr-FR"/>
        </a:p>
      </dgm:t>
    </dgm:pt>
  </dgm:ptLst>
  <dgm:cxnLst>
    <dgm:cxn modelId="{F95EDBE8-B9A5-4EE3-8945-82C59CB728E2}" srcId="{C7C7D5A3-CC94-42A3-A6CF-69BEB81ACEB9}" destId="{9A99F246-F709-4E11-98DE-ED6B71E88EDE}" srcOrd="0" destOrd="0" parTransId="{84454AB1-DF81-4027-B3E4-B44983A941A3}" sibTransId="{4461A98D-AA30-455D-B011-E297630ABD6C}"/>
    <dgm:cxn modelId="{837C17FF-2983-49B6-8490-42D32A7A005D}" srcId="{9A99F246-F709-4E11-98DE-ED6B71E88EDE}" destId="{4CA9165D-7172-4DCA-8D57-BCA34CFB8160}" srcOrd="3" destOrd="0" parTransId="{373C8EF7-B45F-4510-8CD6-D1E4A30DD492}" sibTransId="{BA5332B5-DC61-4B8B-A455-A3E4F173765D}"/>
    <dgm:cxn modelId="{41D41AAE-4DB2-41ED-AF3A-614049E7F339}" srcId="{9A99F246-F709-4E11-98DE-ED6B71E88EDE}" destId="{B533DBB0-67D2-46D4-A9DC-9A341038E035}" srcOrd="2" destOrd="0" parTransId="{9D11F06B-17EA-4655-8303-AC768A3D3206}" sibTransId="{DD9D02AB-B2EA-427F-8094-EAE006021995}"/>
    <dgm:cxn modelId="{F1E8DD98-1A35-42E2-8F3D-C7461326D3A2}" srcId="{9A99F246-F709-4E11-98DE-ED6B71E88EDE}" destId="{BA43F9DB-5A12-4736-BBD3-6B6B94AC16C4}" srcOrd="1" destOrd="0" parTransId="{480EF33D-5C77-4E53-BC2F-55C6D412B6BA}" sibTransId="{57A10BFB-7800-4CAC-B8B0-93168D2E52A6}"/>
    <dgm:cxn modelId="{9B304419-975E-457D-BD28-4E9873EE656D}" type="presOf" srcId="{4CA9165D-7172-4DCA-8D57-BCA34CFB8160}" destId="{052E633F-5153-4231-9E57-274625303734}" srcOrd="0" destOrd="4" presId="urn:microsoft.com/office/officeart/2005/8/layout/vProcess5"/>
    <dgm:cxn modelId="{682910EE-C1F3-4359-BE49-21FC15DE5B35}" type="presOf" srcId="{97977C02-E291-4D56-B6EB-287AE837B184}" destId="{052E633F-5153-4231-9E57-274625303734}" srcOrd="0" destOrd="1" presId="urn:microsoft.com/office/officeart/2005/8/layout/vProcess5"/>
    <dgm:cxn modelId="{90D1C284-D702-43BA-8D72-D5F9A3A07B2A}" type="presOf" srcId="{B533DBB0-67D2-46D4-A9DC-9A341038E035}" destId="{052E633F-5153-4231-9E57-274625303734}" srcOrd="0" destOrd="3" presId="urn:microsoft.com/office/officeart/2005/8/layout/vProcess5"/>
    <dgm:cxn modelId="{5657D605-363D-47D7-B5EC-AF6937775803}" srcId="{9A99F246-F709-4E11-98DE-ED6B71E88EDE}" destId="{97977C02-E291-4D56-B6EB-287AE837B184}" srcOrd="0" destOrd="0" parTransId="{331C28F6-F61A-460B-8495-96EBA9155E71}" sibTransId="{8AB006DA-31AF-416F-A3CE-AD0A82081EA6}"/>
    <dgm:cxn modelId="{ED008DFA-46C2-46E5-941C-4D2C0782C2FC}" type="presOf" srcId="{BA43F9DB-5A12-4736-BBD3-6B6B94AC16C4}" destId="{052E633F-5153-4231-9E57-274625303734}" srcOrd="0" destOrd="2" presId="urn:microsoft.com/office/officeart/2005/8/layout/vProcess5"/>
    <dgm:cxn modelId="{891B5BFF-11DF-4A71-BB39-898A3ED5A943}" type="presOf" srcId="{9A99F246-F709-4E11-98DE-ED6B71E88EDE}" destId="{052E633F-5153-4231-9E57-274625303734}" srcOrd="0" destOrd="0" presId="urn:microsoft.com/office/officeart/2005/8/layout/vProcess5"/>
    <dgm:cxn modelId="{C6D2A7EB-8E77-4668-B996-EDC1220E282F}" type="presOf" srcId="{C7C7D5A3-CC94-42A3-A6CF-69BEB81ACEB9}" destId="{477C0657-7FC5-440D-A322-E0E19DB44659}" srcOrd="0" destOrd="0" presId="urn:microsoft.com/office/officeart/2005/8/layout/vProcess5"/>
    <dgm:cxn modelId="{BC9FD9F6-5174-4D13-A8C4-CE11E3F8C7AD}" type="presParOf" srcId="{477C0657-7FC5-440D-A322-E0E19DB44659}" destId="{A73B3274-61F5-467A-9CC6-98912A8A5D5F}" srcOrd="0" destOrd="0" presId="urn:microsoft.com/office/officeart/2005/8/layout/vProcess5"/>
    <dgm:cxn modelId="{31365CA9-633F-490B-9FCE-D53E8B0D8F8C}" type="presParOf" srcId="{477C0657-7FC5-440D-A322-E0E19DB44659}" destId="{052E633F-5153-4231-9E57-274625303734}"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165811F-2C0F-4259-9F37-F6479B4CDB4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CA"/>
        </a:p>
      </dgm:t>
    </dgm:pt>
    <dgm:pt modelId="{B81A5ADB-2F3B-4A96-974C-19DD0F674EA5}">
      <dgm:prSet custT="1"/>
      <dgm:spPr/>
      <dgm:t>
        <a:bodyPr/>
        <a:lstStyle/>
        <a:p>
          <a:r>
            <a:rPr lang="fr-CA" sz="1600" b="1" baseline="0" dirty="0"/>
            <a:t>Sont assurés, à l’égard d’une même PA, </a:t>
          </a:r>
          <a:r>
            <a:rPr lang="fr-CA" sz="1600" b="1" u="sng" baseline="0" dirty="0"/>
            <a:t>par membre muni d’une ou de plus d’une prothèse</a:t>
          </a:r>
          <a:r>
            <a:rPr lang="fr-CA" sz="1600" b="1" baseline="0" dirty="0"/>
            <a:t>, par période de 12 mois </a:t>
          </a:r>
          <a:endParaRPr lang="fr-CA" sz="1600" b="1" dirty="0"/>
        </a:p>
      </dgm:t>
    </dgm:pt>
    <dgm:pt modelId="{7BFD53C8-9175-4E9C-A80D-0C618F3ABA93}" type="parTrans" cxnId="{5B4D9343-352A-4367-9389-B179575C32EA}">
      <dgm:prSet/>
      <dgm:spPr/>
      <dgm:t>
        <a:bodyPr/>
        <a:lstStyle/>
        <a:p>
          <a:endParaRPr lang="fr-CA"/>
        </a:p>
      </dgm:t>
    </dgm:pt>
    <dgm:pt modelId="{125FE96A-8D07-40FC-8755-3528C3BF6446}" type="sibTrans" cxnId="{5B4D9343-352A-4367-9389-B179575C32EA}">
      <dgm:prSet/>
      <dgm:spPr/>
      <dgm:t>
        <a:bodyPr/>
        <a:lstStyle/>
        <a:p>
          <a:endParaRPr lang="fr-CA"/>
        </a:p>
      </dgm:t>
    </dgm:pt>
    <dgm:pt modelId="{8BE8B672-3010-495E-BD96-E7D1FE8AA358}">
      <dgm:prSet custT="1"/>
      <dgm:spPr/>
      <dgm:t>
        <a:bodyPr/>
        <a:lstStyle/>
        <a:p>
          <a:pPr>
            <a:buFont typeface="Arial" panose="020B0604020202020204" pitchFamily="34" charset="0"/>
            <a:buChar char="•"/>
          </a:pPr>
          <a:r>
            <a:rPr lang="fr-CA" sz="1600" dirty="0"/>
            <a:t>6 bas ou 6 bas et 6 gaines</a:t>
          </a:r>
        </a:p>
      </dgm:t>
    </dgm:pt>
    <dgm:pt modelId="{4DFC2F03-558C-4317-BE31-5CA8CA67D234}" type="parTrans" cxnId="{C52BB813-70AE-4F6F-9ED6-EB718985EDD3}">
      <dgm:prSet/>
      <dgm:spPr/>
      <dgm:t>
        <a:bodyPr/>
        <a:lstStyle/>
        <a:p>
          <a:endParaRPr lang="fr-CA"/>
        </a:p>
      </dgm:t>
    </dgm:pt>
    <dgm:pt modelId="{A24CA6C8-51FE-4BEC-BA13-611B40F18D95}" type="sibTrans" cxnId="{C52BB813-70AE-4F6F-9ED6-EB718985EDD3}">
      <dgm:prSet/>
      <dgm:spPr/>
      <dgm:t>
        <a:bodyPr/>
        <a:lstStyle/>
        <a:p>
          <a:endParaRPr lang="fr-CA"/>
        </a:p>
      </dgm:t>
    </dgm:pt>
    <dgm:pt modelId="{633D9422-FA55-4702-B2DF-968ACD389338}">
      <dgm:prSet custT="1"/>
      <dgm:spPr/>
      <dgm:t>
        <a:bodyPr/>
        <a:lstStyle/>
        <a:p>
          <a:r>
            <a:rPr lang="fr-CA" sz="1600" b="1" baseline="0" dirty="0"/>
            <a:t>Bas prothétiques et gaines de succion </a:t>
          </a:r>
          <a:endParaRPr lang="fr-CA" sz="1600" dirty="0"/>
        </a:p>
      </dgm:t>
    </dgm:pt>
    <dgm:pt modelId="{C8390D14-2E0F-44F0-9006-E992CC137B54}" type="parTrans" cxnId="{6BBE6BB9-58CD-4A42-96F4-4FB8B7F2124C}">
      <dgm:prSet/>
      <dgm:spPr/>
      <dgm:t>
        <a:bodyPr/>
        <a:lstStyle/>
        <a:p>
          <a:endParaRPr lang="fr-CA"/>
        </a:p>
      </dgm:t>
    </dgm:pt>
    <dgm:pt modelId="{1561454B-8938-49BB-919B-726FE915DEBA}" type="sibTrans" cxnId="{6BBE6BB9-58CD-4A42-96F4-4FB8B7F2124C}">
      <dgm:prSet/>
      <dgm:spPr/>
      <dgm:t>
        <a:bodyPr/>
        <a:lstStyle/>
        <a:p>
          <a:endParaRPr lang="fr-CA"/>
        </a:p>
      </dgm:t>
    </dgm:pt>
    <dgm:pt modelId="{EDC3EEAF-5DBF-478E-91A9-871FD584255A}">
      <dgm:prSet custT="1"/>
      <dgm:spPr/>
      <dgm:t>
        <a:bodyPr/>
        <a:lstStyle/>
        <a:p>
          <a:pPr>
            <a:buFont typeface="Arial" panose="020B0604020202020204" pitchFamily="34" charset="0"/>
            <a:buChar char="•"/>
          </a:pPr>
          <a:r>
            <a:rPr lang="fr-CA" sz="1600" dirty="0"/>
            <a:t>Ne sont pas inclus dans ce calcul</a:t>
          </a:r>
        </a:p>
      </dgm:t>
    </dgm:pt>
    <dgm:pt modelId="{C6CA0302-D4CB-437D-9D5C-B1FEA92761B6}" type="parTrans" cxnId="{0457FA08-0167-472C-98E3-A6D03E04F74B}">
      <dgm:prSet/>
      <dgm:spPr/>
      <dgm:t>
        <a:bodyPr/>
        <a:lstStyle/>
        <a:p>
          <a:endParaRPr lang="fr-CA"/>
        </a:p>
      </dgm:t>
    </dgm:pt>
    <dgm:pt modelId="{81A33537-3CAF-4217-B03D-00FEDC8B63B7}" type="sibTrans" cxnId="{0457FA08-0167-472C-98E3-A6D03E04F74B}">
      <dgm:prSet/>
      <dgm:spPr/>
      <dgm:t>
        <a:bodyPr/>
        <a:lstStyle/>
        <a:p>
          <a:endParaRPr lang="fr-CA"/>
        </a:p>
      </dgm:t>
    </dgm:pt>
    <dgm:pt modelId="{53658F63-293E-4E1C-AE00-E55D725BF2E1}">
      <dgm:prSet custT="1"/>
      <dgm:spPr/>
      <dgm:t>
        <a:bodyPr/>
        <a:lstStyle/>
        <a:p>
          <a:r>
            <a:rPr lang="fr-CA" sz="1600" b="1" kern="1200" baseline="0" dirty="0">
              <a:solidFill>
                <a:prstClr val="white"/>
              </a:solidFill>
              <a:latin typeface="Calibri"/>
              <a:ea typeface="+mn-ea"/>
              <a:cs typeface="+mn-cs"/>
            </a:rPr>
            <a:t>2</a:t>
          </a:r>
          <a:r>
            <a:rPr lang="fr-CA" sz="1600" b="1" kern="1200" baseline="30000" dirty="0">
              <a:solidFill>
                <a:prstClr val="white"/>
              </a:solidFill>
              <a:latin typeface="Calibri"/>
              <a:ea typeface="+mn-ea"/>
              <a:cs typeface="+mn-cs"/>
            </a:rPr>
            <a:t>e</a:t>
          </a:r>
          <a:r>
            <a:rPr lang="fr-CA" sz="1600" b="1" kern="1200" baseline="0" dirty="0">
              <a:solidFill>
                <a:prstClr val="white"/>
              </a:solidFill>
              <a:latin typeface="Calibri"/>
              <a:ea typeface="+mn-ea"/>
              <a:cs typeface="+mn-cs"/>
            </a:rPr>
            <a:t> prothèse pour le même membre</a:t>
          </a:r>
          <a:r>
            <a:rPr lang="fr-CA" sz="1600" b="1" kern="1200" baseline="0" dirty="0"/>
            <a:t> </a:t>
          </a:r>
          <a:endParaRPr lang="fr-CA" sz="1600" kern="1200" dirty="0"/>
        </a:p>
      </dgm:t>
    </dgm:pt>
    <dgm:pt modelId="{362B7FA2-4DF9-4E03-B460-533779DF5202}" type="parTrans" cxnId="{9B57968E-8782-4831-88A1-57AAF4A8F992}">
      <dgm:prSet/>
      <dgm:spPr/>
      <dgm:t>
        <a:bodyPr/>
        <a:lstStyle/>
        <a:p>
          <a:endParaRPr lang="fr-CA"/>
        </a:p>
      </dgm:t>
    </dgm:pt>
    <dgm:pt modelId="{D53745CA-8DC5-4782-A98A-98BE5CC61A02}" type="sibTrans" cxnId="{9B57968E-8782-4831-88A1-57AAF4A8F992}">
      <dgm:prSet/>
      <dgm:spPr/>
      <dgm:t>
        <a:bodyPr/>
        <a:lstStyle/>
        <a:p>
          <a:endParaRPr lang="fr-CA"/>
        </a:p>
      </dgm:t>
    </dgm:pt>
    <dgm:pt modelId="{A1556E64-BB5E-4FF3-A73F-9E1977B2D506}">
      <dgm:prSet custT="1"/>
      <dgm:spPr/>
      <dgm:t>
        <a:bodyPr/>
        <a:lstStyle/>
        <a:p>
          <a:pPr>
            <a:buFont typeface="Arial" panose="020B0604020202020204" pitchFamily="34" charset="0"/>
            <a:buChar char="•"/>
          </a:pPr>
          <a:r>
            <a:rPr lang="fr-CA" sz="1600" kern="1200" dirty="0">
              <a:solidFill>
                <a:prstClr val="black">
                  <a:hueOff val="0"/>
                  <a:satOff val="0"/>
                  <a:lumOff val="0"/>
                  <a:alphaOff val="0"/>
                </a:prstClr>
              </a:solidFill>
              <a:latin typeface="Calibri"/>
              <a:ea typeface="+mn-ea"/>
              <a:cs typeface="+mn-cs"/>
            </a:rPr>
            <a:t>Nombre maximum permis n’est pas doublé </a:t>
          </a:r>
          <a:endParaRPr lang="fr-CA" sz="600" kern="1200" dirty="0"/>
        </a:p>
      </dgm:t>
    </dgm:pt>
    <dgm:pt modelId="{16C47358-8788-4B0B-878F-8E5671C9C7E3}" type="parTrans" cxnId="{B4DCCA64-1208-448B-8F9D-34CFA85C9FC6}">
      <dgm:prSet/>
      <dgm:spPr/>
      <dgm:t>
        <a:bodyPr/>
        <a:lstStyle/>
        <a:p>
          <a:endParaRPr lang="fr-CA"/>
        </a:p>
      </dgm:t>
    </dgm:pt>
    <dgm:pt modelId="{40BD0E64-C157-4907-A977-EBF1F07B95CF}" type="sibTrans" cxnId="{B4DCCA64-1208-448B-8F9D-34CFA85C9FC6}">
      <dgm:prSet/>
      <dgm:spPr/>
      <dgm:t>
        <a:bodyPr/>
        <a:lstStyle/>
        <a:p>
          <a:endParaRPr lang="fr-CA"/>
        </a:p>
      </dgm:t>
    </dgm:pt>
    <dgm:pt modelId="{7D479BBC-9B44-48E3-9925-E773411618DE}">
      <dgm:prSet custT="1"/>
      <dgm:spPr/>
      <dgm:t>
        <a:bodyPr/>
        <a:lstStyle/>
        <a:p>
          <a:pPr algn="ctr"/>
          <a:r>
            <a:rPr lang="fr-CA" sz="1600" b="1" kern="1200" baseline="0" dirty="0">
              <a:solidFill>
                <a:prstClr val="white"/>
              </a:solidFill>
              <a:latin typeface="Calibri"/>
              <a:ea typeface="+mn-ea"/>
              <a:cs typeface="+mn-cs"/>
            </a:rPr>
            <a:t>Remplacement d’une prothèse post opératoire par une temporaire ou d’une prothèse temporaire par une permanente</a:t>
          </a:r>
          <a:endParaRPr lang="fr-CA" sz="900" kern="1200" dirty="0"/>
        </a:p>
      </dgm:t>
    </dgm:pt>
    <dgm:pt modelId="{16A22340-5F8F-45BA-8381-C5D1E645A554}" type="parTrans" cxnId="{6F89B947-0B27-4FD2-9753-5AA1BAD419E0}">
      <dgm:prSet/>
      <dgm:spPr/>
      <dgm:t>
        <a:bodyPr/>
        <a:lstStyle/>
        <a:p>
          <a:endParaRPr lang="fr-CA"/>
        </a:p>
      </dgm:t>
    </dgm:pt>
    <dgm:pt modelId="{FE4300B9-1AC0-43E1-8F69-25721AEE77B5}" type="sibTrans" cxnId="{6F89B947-0B27-4FD2-9753-5AA1BAD419E0}">
      <dgm:prSet/>
      <dgm:spPr/>
      <dgm:t>
        <a:bodyPr/>
        <a:lstStyle/>
        <a:p>
          <a:endParaRPr lang="fr-CA"/>
        </a:p>
      </dgm:t>
    </dgm:pt>
    <dgm:pt modelId="{EA1FF2A7-3C53-4C96-8DE7-79A540CA8000}">
      <dgm:prSet custT="1"/>
      <dgm:spPr/>
      <dgm:t>
        <a:bodyPr/>
        <a:lstStyle/>
        <a:p>
          <a:pPr>
            <a:buFont typeface="Arial" panose="020B0604020202020204" pitchFamily="34" charset="0"/>
            <a:buChar char="•"/>
          </a:pPr>
          <a:r>
            <a:rPr lang="fr-CA" sz="1600" kern="1200" dirty="0">
              <a:solidFill>
                <a:prstClr val="black">
                  <a:hueOff val="0"/>
                  <a:satOff val="0"/>
                  <a:lumOff val="0"/>
                  <a:alphaOff val="0"/>
                </a:prstClr>
              </a:solidFill>
              <a:latin typeface="Calibri"/>
              <a:ea typeface="+mn-ea"/>
              <a:cs typeface="+mn-cs"/>
            </a:rPr>
            <a:t>Calcul </a:t>
          </a:r>
          <a:r>
            <a:rPr lang="fr-CA" sz="1600" b="1" kern="1200" dirty="0">
              <a:solidFill>
                <a:prstClr val="black">
                  <a:hueOff val="0"/>
                  <a:satOff val="0"/>
                  <a:lumOff val="0"/>
                  <a:alphaOff val="0"/>
                </a:prstClr>
              </a:solidFill>
              <a:latin typeface="Calibri"/>
              <a:ea typeface="+mn-ea"/>
              <a:cs typeface="+mn-cs"/>
            </a:rPr>
            <a:t>ne recommence pas </a:t>
          </a:r>
          <a:r>
            <a:rPr lang="fr-CA" sz="1600" kern="1200" dirty="0">
              <a:solidFill>
                <a:prstClr val="black">
                  <a:hueOff val="0"/>
                  <a:satOff val="0"/>
                  <a:lumOff val="0"/>
                  <a:alphaOff val="0"/>
                </a:prstClr>
              </a:solidFill>
              <a:latin typeface="Calibri"/>
              <a:ea typeface="+mn-ea"/>
              <a:cs typeface="+mn-cs"/>
            </a:rPr>
            <a:t>à 0</a:t>
          </a:r>
        </a:p>
      </dgm:t>
    </dgm:pt>
    <dgm:pt modelId="{75CDAFDF-1D94-4D7B-BCBF-B2E81ADD0CE7}" type="parTrans" cxnId="{3B3B9885-7727-4B5E-B573-43DCB8275D4B}">
      <dgm:prSet/>
      <dgm:spPr/>
      <dgm:t>
        <a:bodyPr/>
        <a:lstStyle/>
        <a:p>
          <a:endParaRPr lang="fr-CA"/>
        </a:p>
      </dgm:t>
    </dgm:pt>
    <dgm:pt modelId="{E60C0878-28A4-4592-BEC2-2678F9283595}" type="sibTrans" cxnId="{3B3B9885-7727-4B5E-B573-43DCB8275D4B}">
      <dgm:prSet/>
      <dgm:spPr/>
      <dgm:t>
        <a:bodyPr/>
        <a:lstStyle/>
        <a:p>
          <a:endParaRPr lang="fr-CA"/>
        </a:p>
      </dgm:t>
    </dgm:pt>
    <dgm:pt modelId="{A49375BE-05E7-4794-AEB5-A9FF5429E6E0}">
      <dgm:prSet custT="1"/>
      <dgm:spPr/>
      <dgm:t>
        <a:bodyPr/>
        <a:lstStyle/>
        <a:p>
          <a:pPr algn="ctr"/>
          <a:r>
            <a:rPr lang="fr-CA" sz="1600" b="1" kern="1200" baseline="0" dirty="0">
              <a:solidFill>
                <a:prstClr val="white"/>
              </a:solidFill>
              <a:latin typeface="Calibri"/>
              <a:ea typeface="+mn-ea"/>
              <a:cs typeface="+mn-cs"/>
            </a:rPr>
            <a:t>Changement de type de prothèse</a:t>
          </a:r>
        </a:p>
        <a:p>
          <a:pPr algn="ctr"/>
          <a:r>
            <a:rPr lang="fr-CA" sz="1600" b="1" kern="1200" baseline="0" dirty="0">
              <a:solidFill>
                <a:prstClr val="white"/>
              </a:solidFill>
              <a:latin typeface="Calibri"/>
              <a:ea typeface="+mn-ea"/>
              <a:cs typeface="+mn-cs"/>
            </a:rPr>
            <a:t>(ex. : tibiale par fémorale)</a:t>
          </a:r>
        </a:p>
      </dgm:t>
    </dgm:pt>
    <dgm:pt modelId="{5A7786C1-69E1-41C4-9A17-8A0BFC59BF7C}" type="parTrans" cxnId="{0AF3489E-530B-475A-BE6C-7489056744F2}">
      <dgm:prSet/>
      <dgm:spPr/>
      <dgm:t>
        <a:bodyPr/>
        <a:lstStyle/>
        <a:p>
          <a:endParaRPr lang="fr-CA"/>
        </a:p>
      </dgm:t>
    </dgm:pt>
    <dgm:pt modelId="{6BAFFCA8-77E4-4091-81B1-BDCFBE8655E4}" type="sibTrans" cxnId="{0AF3489E-530B-475A-BE6C-7489056744F2}">
      <dgm:prSet/>
      <dgm:spPr/>
      <dgm:t>
        <a:bodyPr/>
        <a:lstStyle/>
        <a:p>
          <a:endParaRPr lang="fr-CA"/>
        </a:p>
      </dgm:t>
    </dgm:pt>
    <dgm:pt modelId="{213D2F42-47E4-4C41-9F9B-15ABD7F434BA}">
      <dgm:prSet custT="1"/>
      <dgm:spPr/>
      <dgm:t>
        <a:bodyPr/>
        <a:lstStyle/>
        <a:p>
          <a:r>
            <a:rPr lang="fr-CA" sz="1600" kern="1200" dirty="0">
              <a:solidFill>
                <a:prstClr val="black">
                  <a:hueOff val="0"/>
                  <a:satOff val="0"/>
                  <a:lumOff val="0"/>
                  <a:alphaOff val="0"/>
                </a:prstClr>
              </a:solidFill>
              <a:latin typeface="Calibri"/>
              <a:ea typeface="+mn-ea"/>
              <a:cs typeface="+mn-cs"/>
            </a:rPr>
            <a:t>Calcul </a:t>
          </a:r>
          <a:r>
            <a:rPr lang="fr-CA" sz="1600" b="1" kern="1200" dirty="0">
              <a:solidFill>
                <a:prstClr val="black">
                  <a:hueOff val="0"/>
                  <a:satOff val="0"/>
                  <a:lumOff val="0"/>
                  <a:alphaOff val="0"/>
                </a:prstClr>
              </a:solidFill>
              <a:latin typeface="Calibri"/>
              <a:ea typeface="+mn-ea"/>
              <a:cs typeface="+mn-cs"/>
            </a:rPr>
            <a:t>peut</a:t>
          </a:r>
          <a:r>
            <a:rPr lang="fr-CA" sz="1600" kern="1200" dirty="0">
              <a:solidFill>
                <a:prstClr val="black">
                  <a:hueOff val="0"/>
                  <a:satOff val="0"/>
                  <a:lumOff val="0"/>
                  <a:alphaOff val="0"/>
                </a:prstClr>
              </a:solidFill>
              <a:latin typeface="Calibri"/>
              <a:ea typeface="+mn-ea"/>
              <a:cs typeface="+mn-cs"/>
            </a:rPr>
            <a:t> recommencer à 0</a:t>
          </a:r>
        </a:p>
      </dgm:t>
    </dgm:pt>
    <dgm:pt modelId="{426AF38D-F09D-4F15-BBC6-ECAE16C6ABC8}" type="parTrans" cxnId="{A1660676-5764-4F54-9F05-53B453F38076}">
      <dgm:prSet/>
      <dgm:spPr/>
      <dgm:t>
        <a:bodyPr/>
        <a:lstStyle/>
        <a:p>
          <a:endParaRPr lang="fr-CA"/>
        </a:p>
      </dgm:t>
    </dgm:pt>
    <dgm:pt modelId="{A82C4454-D3A7-417F-AF04-B37309D808A4}" type="sibTrans" cxnId="{A1660676-5764-4F54-9F05-53B453F38076}">
      <dgm:prSet/>
      <dgm:spPr/>
      <dgm:t>
        <a:bodyPr/>
        <a:lstStyle/>
        <a:p>
          <a:endParaRPr lang="fr-CA"/>
        </a:p>
      </dgm:t>
    </dgm:pt>
    <dgm:pt modelId="{70D80C44-B8E3-44C1-A3DF-83400B381125}">
      <dgm:prSet custT="1"/>
      <dgm:spPr/>
      <dgm:t>
        <a:bodyPr/>
        <a:lstStyle/>
        <a:p>
          <a:pPr marL="0" lvl="0" indent="0" algn="ctr" defTabSz="622300">
            <a:lnSpc>
              <a:spcPct val="90000"/>
            </a:lnSpc>
            <a:spcBef>
              <a:spcPct val="0"/>
            </a:spcBef>
            <a:spcAft>
              <a:spcPct val="35000"/>
            </a:spcAft>
            <a:buNone/>
          </a:pPr>
          <a:r>
            <a:rPr lang="fr-CA" sz="1600" b="1" kern="1200" baseline="0" dirty="0">
              <a:solidFill>
                <a:prstClr val="white"/>
              </a:solidFill>
              <a:latin typeface="Calibri"/>
              <a:ea typeface="+mn-ea"/>
              <a:cs typeface="+mn-cs"/>
            </a:rPr>
            <a:t>Prothèses fémorales tronquées bilatérales (1162254)</a:t>
          </a:r>
        </a:p>
      </dgm:t>
    </dgm:pt>
    <dgm:pt modelId="{7A3652E7-F41A-4226-8264-3D4215BA8F0E}" type="parTrans" cxnId="{BA629EDD-2464-4A06-967B-F030A6FD70DD}">
      <dgm:prSet/>
      <dgm:spPr/>
      <dgm:t>
        <a:bodyPr/>
        <a:lstStyle/>
        <a:p>
          <a:endParaRPr lang="fr-CA"/>
        </a:p>
      </dgm:t>
    </dgm:pt>
    <dgm:pt modelId="{C642B550-B83A-4BDA-9F3F-0A944AD376B0}" type="sibTrans" cxnId="{BA629EDD-2464-4A06-967B-F030A6FD70DD}">
      <dgm:prSet/>
      <dgm:spPr/>
      <dgm:t>
        <a:bodyPr/>
        <a:lstStyle/>
        <a:p>
          <a:endParaRPr lang="fr-CA"/>
        </a:p>
      </dgm:t>
    </dgm:pt>
    <dgm:pt modelId="{5524C2D5-DB37-419D-8767-EDFEA09F1B40}">
      <dgm:prSet custT="1"/>
      <dgm:spPr/>
      <dgm:t>
        <a:bodyPr/>
        <a:lstStyle/>
        <a:p>
          <a:r>
            <a:rPr lang="fr-CA" sz="1600" kern="1200" dirty="0">
              <a:solidFill>
                <a:prstClr val="black">
                  <a:hueOff val="0"/>
                  <a:satOff val="0"/>
                  <a:lumOff val="0"/>
                  <a:alphaOff val="0"/>
                </a:prstClr>
              </a:solidFill>
              <a:latin typeface="Calibri"/>
              <a:ea typeface="+mn-ea"/>
              <a:cs typeface="+mn-cs"/>
            </a:rPr>
            <a:t>PA peut se voir attribuer 12 bas et 12 gaines par période de 12 mois</a:t>
          </a:r>
        </a:p>
      </dgm:t>
    </dgm:pt>
    <dgm:pt modelId="{BA505E65-37F4-4B61-A71A-108D09C5C8E0}" type="parTrans" cxnId="{81CD6DF3-FE97-45BA-AF6A-B04D9035A227}">
      <dgm:prSet/>
      <dgm:spPr/>
      <dgm:t>
        <a:bodyPr/>
        <a:lstStyle/>
        <a:p>
          <a:endParaRPr lang="fr-CA"/>
        </a:p>
      </dgm:t>
    </dgm:pt>
    <dgm:pt modelId="{A551B425-E4B1-46FD-890C-F3E17DA55CC9}" type="sibTrans" cxnId="{81CD6DF3-FE97-45BA-AF6A-B04D9035A227}">
      <dgm:prSet/>
      <dgm:spPr/>
      <dgm:t>
        <a:bodyPr/>
        <a:lstStyle/>
        <a:p>
          <a:endParaRPr lang="fr-CA"/>
        </a:p>
      </dgm:t>
    </dgm:pt>
    <dgm:pt modelId="{BD220582-6CD8-45CF-B9C9-9ED4C191F2D6}">
      <dgm:prSet custT="1"/>
      <dgm:spPr/>
      <dgm:t>
        <a:bodyPr/>
        <a:lstStyle/>
        <a:p>
          <a:pPr>
            <a:buFont typeface="Arial" panose="020B0604020202020204" pitchFamily="34" charset="0"/>
            <a:buChar char="•"/>
          </a:pPr>
          <a:r>
            <a:rPr lang="fr-CA" sz="1600" kern="1200" dirty="0">
              <a:solidFill>
                <a:prstClr val="black">
                  <a:hueOff val="0"/>
                  <a:satOff val="0"/>
                  <a:lumOff val="0"/>
                  <a:alphaOff val="0"/>
                </a:prstClr>
              </a:solidFill>
              <a:latin typeface="Calibri"/>
              <a:ea typeface="+mn-ea"/>
              <a:cs typeface="+mn-cs"/>
            </a:rPr>
            <a:t>Bas-gaines-manchons peuvent être utilisés avec la nouvelle prothèse*</a:t>
          </a:r>
        </a:p>
      </dgm:t>
    </dgm:pt>
    <dgm:pt modelId="{1E4FA9F7-6641-4F47-9970-F799E1793A07}" type="parTrans" cxnId="{63146FF9-2D0E-4FBB-A78B-CFEE5137677D}">
      <dgm:prSet/>
      <dgm:spPr/>
      <dgm:t>
        <a:bodyPr/>
        <a:lstStyle/>
        <a:p>
          <a:endParaRPr lang="fr-CA"/>
        </a:p>
      </dgm:t>
    </dgm:pt>
    <dgm:pt modelId="{20A98249-D236-444A-86C1-16CF56435EC9}" type="sibTrans" cxnId="{63146FF9-2D0E-4FBB-A78B-CFEE5137677D}">
      <dgm:prSet/>
      <dgm:spPr/>
      <dgm:t>
        <a:bodyPr/>
        <a:lstStyle/>
        <a:p>
          <a:endParaRPr lang="fr-CA"/>
        </a:p>
      </dgm:t>
    </dgm:pt>
    <dgm:pt modelId="{22DE7C23-6558-4FD4-ACAC-E8C4848E0BA2}">
      <dgm:prSet custT="1"/>
      <dgm:spPr/>
      <dgm:t>
        <a:bodyPr/>
        <a:lstStyle/>
        <a:p>
          <a:pPr>
            <a:buFont typeface="Arial" panose="020B0604020202020204" pitchFamily="34" charset="0"/>
            <a:buChar char="•"/>
          </a:pPr>
          <a:r>
            <a:rPr lang="fr-CA" sz="1600" kern="1200" dirty="0">
              <a:solidFill>
                <a:prstClr val="black">
                  <a:hueOff val="0"/>
                  <a:satOff val="0"/>
                  <a:lumOff val="0"/>
                  <a:alphaOff val="0"/>
                </a:prstClr>
              </a:solidFill>
              <a:latin typeface="Calibri"/>
              <a:ea typeface="+mn-ea"/>
              <a:cs typeface="+mn-cs"/>
            </a:rPr>
            <a:t>Bas-gaines-manchons attribués dans les 12 derniers mois sont considérés</a:t>
          </a:r>
        </a:p>
      </dgm:t>
    </dgm:pt>
    <dgm:pt modelId="{8A55894B-099A-40A6-B387-52A5DAF7BB9E}" type="parTrans" cxnId="{740D6031-6FA8-4363-8181-A90A92A8DED8}">
      <dgm:prSet/>
      <dgm:spPr/>
      <dgm:t>
        <a:bodyPr/>
        <a:lstStyle/>
        <a:p>
          <a:endParaRPr lang="fr-CA"/>
        </a:p>
      </dgm:t>
    </dgm:pt>
    <dgm:pt modelId="{D0FA41A1-1885-409D-92EA-257B3A0F2E7E}" type="sibTrans" cxnId="{740D6031-6FA8-4363-8181-A90A92A8DED8}">
      <dgm:prSet/>
      <dgm:spPr/>
      <dgm:t>
        <a:bodyPr/>
        <a:lstStyle/>
        <a:p>
          <a:endParaRPr lang="fr-CA"/>
        </a:p>
      </dgm:t>
    </dgm:pt>
    <dgm:pt modelId="{96953E50-B871-4648-8517-3F5519C4488D}" type="pres">
      <dgm:prSet presAssocID="{B165811F-2C0F-4259-9F37-F6479B4CDB4C}" presName="Name0" presStyleCnt="0">
        <dgm:presLayoutVars>
          <dgm:dir/>
          <dgm:animLvl val="lvl"/>
          <dgm:resizeHandles val="exact"/>
        </dgm:presLayoutVars>
      </dgm:prSet>
      <dgm:spPr/>
      <dgm:t>
        <a:bodyPr/>
        <a:lstStyle/>
        <a:p>
          <a:endParaRPr lang="fr-FR"/>
        </a:p>
      </dgm:t>
    </dgm:pt>
    <dgm:pt modelId="{74FE7300-FDC0-40D2-9E12-933CB507B08B}" type="pres">
      <dgm:prSet presAssocID="{B81A5ADB-2F3B-4A96-974C-19DD0F674EA5}" presName="linNode" presStyleCnt="0"/>
      <dgm:spPr/>
    </dgm:pt>
    <dgm:pt modelId="{15CF40B2-6940-4D90-B940-D947DEFD7378}" type="pres">
      <dgm:prSet presAssocID="{B81A5ADB-2F3B-4A96-974C-19DD0F674EA5}" presName="parentText" presStyleLbl="node1" presStyleIdx="0" presStyleCnt="6" custScaleX="154517" custScaleY="59790">
        <dgm:presLayoutVars>
          <dgm:chMax val="1"/>
          <dgm:bulletEnabled val="1"/>
        </dgm:presLayoutVars>
      </dgm:prSet>
      <dgm:spPr/>
      <dgm:t>
        <a:bodyPr/>
        <a:lstStyle/>
        <a:p>
          <a:endParaRPr lang="fr-FR"/>
        </a:p>
      </dgm:t>
    </dgm:pt>
    <dgm:pt modelId="{412CD4A3-3CEF-49EF-87BC-D8BC4E7F9E11}" type="pres">
      <dgm:prSet presAssocID="{B81A5ADB-2F3B-4A96-974C-19DD0F674EA5}" presName="descendantText" presStyleLbl="alignAccFollowNode1" presStyleIdx="0" presStyleCnt="6" custScaleY="70897" custLinFactNeighborX="11630" custLinFactNeighborY="-1988">
        <dgm:presLayoutVars>
          <dgm:bulletEnabled val="1"/>
        </dgm:presLayoutVars>
      </dgm:prSet>
      <dgm:spPr/>
      <dgm:t>
        <a:bodyPr/>
        <a:lstStyle/>
        <a:p>
          <a:endParaRPr lang="fr-FR"/>
        </a:p>
      </dgm:t>
    </dgm:pt>
    <dgm:pt modelId="{65FB422E-D2EF-4C40-BC8B-31C6317A3624}" type="pres">
      <dgm:prSet presAssocID="{125FE96A-8D07-40FC-8755-3528C3BF6446}" presName="sp" presStyleCnt="0"/>
      <dgm:spPr/>
    </dgm:pt>
    <dgm:pt modelId="{BAD936E6-8BE4-48A1-AA98-E4B286BD64AE}" type="pres">
      <dgm:prSet presAssocID="{633D9422-FA55-4702-B2DF-968ACD389338}" presName="linNode" presStyleCnt="0"/>
      <dgm:spPr/>
    </dgm:pt>
    <dgm:pt modelId="{3EB53C17-449C-40D7-88FF-8C993C393082}" type="pres">
      <dgm:prSet presAssocID="{633D9422-FA55-4702-B2DF-968ACD389338}" presName="parentText" presStyleLbl="node1" presStyleIdx="1" presStyleCnt="6" custScaleX="154834" custScaleY="30856">
        <dgm:presLayoutVars>
          <dgm:chMax val="1"/>
          <dgm:bulletEnabled val="1"/>
        </dgm:presLayoutVars>
      </dgm:prSet>
      <dgm:spPr/>
      <dgm:t>
        <a:bodyPr/>
        <a:lstStyle/>
        <a:p>
          <a:endParaRPr lang="fr-FR"/>
        </a:p>
      </dgm:t>
    </dgm:pt>
    <dgm:pt modelId="{4C0D0AA3-9372-4997-BE9C-EFA3F930667D}" type="pres">
      <dgm:prSet presAssocID="{633D9422-FA55-4702-B2DF-968ACD389338}" presName="descendantText" presStyleLbl="alignAccFollowNode1" presStyleIdx="1" presStyleCnt="6" custScaleY="38964">
        <dgm:presLayoutVars>
          <dgm:bulletEnabled val="1"/>
        </dgm:presLayoutVars>
      </dgm:prSet>
      <dgm:spPr/>
      <dgm:t>
        <a:bodyPr/>
        <a:lstStyle/>
        <a:p>
          <a:endParaRPr lang="fr-FR"/>
        </a:p>
      </dgm:t>
    </dgm:pt>
    <dgm:pt modelId="{A9E014D1-3EEC-4828-9367-07BD03667C06}" type="pres">
      <dgm:prSet presAssocID="{1561454B-8938-49BB-919B-726FE915DEBA}" presName="sp" presStyleCnt="0"/>
      <dgm:spPr/>
    </dgm:pt>
    <dgm:pt modelId="{8A65DBE8-1858-477F-A63E-BDD7D961282E}" type="pres">
      <dgm:prSet presAssocID="{53658F63-293E-4E1C-AE00-E55D725BF2E1}" presName="linNode" presStyleCnt="0"/>
      <dgm:spPr/>
    </dgm:pt>
    <dgm:pt modelId="{BC38D695-294D-442D-9A7A-C29367CC142F}" type="pres">
      <dgm:prSet presAssocID="{53658F63-293E-4E1C-AE00-E55D725BF2E1}" presName="parentText" presStyleLbl="node1" presStyleIdx="2" presStyleCnt="6" custScaleX="154698" custScaleY="32480">
        <dgm:presLayoutVars>
          <dgm:chMax val="1"/>
          <dgm:bulletEnabled val="1"/>
        </dgm:presLayoutVars>
      </dgm:prSet>
      <dgm:spPr/>
      <dgm:t>
        <a:bodyPr/>
        <a:lstStyle/>
        <a:p>
          <a:endParaRPr lang="fr-FR"/>
        </a:p>
      </dgm:t>
    </dgm:pt>
    <dgm:pt modelId="{4A128C63-24B5-4440-B227-7448A8C6BE3E}" type="pres">
      <dgm:prSet presAssocID="{53658F63-293E-4E1C-AE00-E55D725BF2E1}" presName="descendantText" presStyleLbl="alignAccFollowNode1" presStyleIdx="2" presStyleCnt="6" custScaleY="42741">
        <dgm:presLayoutVars>
          <dgm:bulletEnabled val="1"/>
        </dgm:presLayoutVars>
      </dgm:prSet>
      <dgm:spPr/>
      <dgm:t>
        <a:bodyPr/>
        <a:lstStyle/>
        <a:p>
          <a:endParaRPr lang="fr-FR"/>
        </a:p>
      </dgm:t>
    </dgm:pt>
    <dgm:pt modelId="{667AB0FF-EFF6-44A4-A5DD-331E8E2B6BF8}" type="pres">
      <dgm:prSet presAssocID="{D53745CA-8DC5-4782-A98A-98BE5CC61A02}" presName="sp" presStyleCnt="0"/>
      <dgm:spPr/>
    </dgm:pt>
    <dgm:pt modelId="{531D12C1-623D-4613-B211-B506ED82656A}" type="pres">
      <dgm:prSet presAssocID="{7D479BBC-9B44-48E3-9925-E773411618DE}" presName="linNode" presStyleCnt="0"/>
      <dgm:spPr/>
    </dgm:pt>
    <dgm:pt modelId="{EAFB0A6E-647C-4CDE-B6A5-00954F9A17BE}" type="pres">
      <dgm:prSet presAssocID="{7D479BBC-9B44-48E3-9925-E773411618DE}" presName="parentText" presStyleLbl="node1" presStyleIdx="3" presStyleCnt="6" custScaleX="154021">
        <dgm:presLayoutVars>
          <dgm:chMax val="1"/>
          <dgm:bulletEnabled val="1"/>
        </dgm:presLayoutVars>
      </dgm:prSet>
      <dgm:spPr/>
      <dgm:t>
        <a:bodyPr/>
        <a:lstStyle/>
        <a:p>
          <a:endParaRPr lang="fr-FR"/>
        </a:p>
      </dgm:t>
    </dgm:pt>
    <dgm:pt modelId="{AFDAE859-958C-4E03-AC32-0C6B04ECDB4D}" type="pres">
      <dgm:prSet presAssocID="{7D479BBC-9B44-48E3-9925-E773411618DE}" presName="descendantText" presStyleLbl="alignAccFollowNode1" presStyleIdx="3" presStyleCnt="6" custScaleY="114525">
        <dgm:presLayoutVars>
          <dgm:bulletEnabled val="1"/>
        </dgm:presLayoutVars>
      </dgm:prSet>
      <dgm:spPr/>
      <dgm:t>
        <a:bodyPr/>
        <a:lstStyle/>
        <a:p>
          <a:endParaRPr lang="fr-FR"/>
        </a:p>
      </dgm:t>
    </dgm:pt>
    <dgm:pt modelId="{D77D67ED-BAD5-41FB-9F4C-E0CA48F6039A}" type="pres">
      <dgm:prSet presAssocID="{FE4300B9-1AC0-43E1-8F69-25721AEE77B5}" presName="sp" presStyleCnt="0"/>
      <dgm:spPr/>
    </dgm:pt>
    <dgm:pt modelId="{E532E9B7-7A74-4C19-A910-FED621E50F31}" type="pres">
      <dgm:prSet presAssocID="{A49375BE-05E7-4794-AEB5-A9FF5429E6E0}" presName="linNode" presStyleCnt="0"/>
      <dgm:spPr/>
    </dgm:pt>
    <dgm:pt modelId="{1427A01B-0130-47F3-BC96-51DD57E86088}" type="pres">
      <dgm:prSet presAssocID="{A49375BE-05E7-4794-AEB5-A9FF5429E6E0}" presName="parentText" presStyleLbl="node1" presStyleIdx="4" presStyleCnt="6" custScaleX="154867" custScaleY="43762" custLinFactNeighborX="0" custLinFactNeighborY="-461">
        <dgm:presLayoutVars>
          <dgm:chMax val="1"/>
          <dgm:bulletEnabled val="1"/>
        </dgm:presLayoutVars>
      </dgm:prSet>
      <dgm:spPr/>
      <dgm:t>
        <a:bodyPr/>
        <a:lstStyle/>
        <a:p>
          <a:endParaRPr lang="fr-FR"/>
        </a:p>
      </dgm:t>
    </dgm:pt>
    <dgm:pt modelId="{15C8D38F-2E42-4889-8547-1FE92DD54DA5}" type="pres">
      <dgm:prSet presAssocID="{A49375BE-05E7-4794-AEB5-A9FF5429E6E0}" presName="descendantText" presStyleLbl="alignAccFollowNode1" presStyleIdx="4" presStyleCnt="6" custScaleY="45381">
        <dgm:presLayoutVars>
          <dgm:bulletEnabled val="1"/>
        </dgm:presLayoutVars>
      </dgm:prSet>
      <dgm:spPr/>
      <dgm:t>
        <a:bodyPr/>
        <a:lstStyle/>
        <a:p>
          <a:endParaRPr lang="fr-FR"/>
        </a:p>
      </dgm:t>
    </dgm:pt>
    <dgm:pt modelId="{A27BECD0-64B3-4C34-B557-8BFA4A3C2395}" type="pres">
      <dgm:prSet presAssocID="{6BAFFCA8-77E4-4091-81B1-BDCFBE8655E4}" presName="sp" presStyleCnt="0"/>
      <dgm:spPr/>
    </dgm:pt>
    <dgm:pt modelId="{EE6B20C2-D82A-46BC-B779-4CB41CEE3AF0}" type="pres">
      <dgm:prSet presAssocID="{70D80C44-B8E3-44C1-A3DF-83400B381125}" presName="linNode" presStyleCnt="0"/>
      <dgm:spPr/>
    </dgm:pt>
    <dgm:pt modelId="{A4EBFF42-74EA-4DAF-A2EA-32333F0AEE53}" type="pres">
      <dgm:prSet presAssocID="{70D80C44-B8E3-44C1-A3DF-83400B381125}" presName="parentText" presStyleLbl="node1" presStyleIdx="5" presStyleCnt="6" custScaleX="154516" custScaleY="42818">
        <dgm:presLayoutVars>
          <dgm:chMax val="1"/>
          <dgm:bulletEnabled val="1"/>
        </dgm:presLayoutVars>
      </dgm:prSet>
      <dgm:spPr/>
      <dgm:t>
        <a:bodyPr/>
        <a:lstStyle/>
        <a:p>
          <a:endParaRPr lang="fr-FR"/>
        </a:p>
      </dgm:t>
    </dgm:pt>
    <dgm:pt modelId="{03CBE2C9-A19C-403A-9350-FA9C8CDFE2AE}" type="pres">
      <dgm:prSet presAssocID="{70D80C44-B8E3-44C1-A3DF-83400B381125}" presName="descendantText" presStyleLbl="alignAccFollowNode1" presStyleIdx="5" presStyleCnt="6" custScaleY="42134">
        <dgm:presLayoutVars>
          <dgm:bulletEnabled val="1"/>
        </dgm:presLayoutVars>
      </dgm:prSet>
      <dgm:spPr/>
      <dgm:t>
        <a:bodyPr/>
        <a:lstStyle/>
        <a:p>
          <a:endParaRPr lang="fr-FR"/>
        </a:p>
      </dgm:t>
    </dgm:pt>
  </dgm:ptLst>
  <dgm:cxnLst>
    <dgm:cxn modelId="{09C1C058-0D82-4AA1-A2BC-24D8EB6AC6B9}" type="presOf" srcId="{7D479BBC-9B44-48E3-9925-E773411618DE}" destId="{EAFB0A6E-647C-4CDE-B6A5-00954F9A17BE}" srcOrd="0" destOrd="0" presId="urn:microsoft.com/office/officeart/2005/8/layout/vList5"/>
    <dgm:cxn modelId="{3A679DA1-67EE-465A-B548-CC9CD75F6C48}" type="presOf" srcId="{70D80C44-B8E3-44C1-A3DF-83400B381125}" destId="{A4EBFF42-74EA-4DAF-A2EA-32333F0AEE53}" srcOrd="0" destOrd="0" presId="urn:microsoft.com/office/officeart/2005/8/layout/vList5"/>
    <dgm:cxn modelId="{B4DCCA64-1208-448B-8F9D-34CFA85C9FC6}" srcId="{53658F63-293E-4E1C-AE00-E55D725BF2E1}" destId="{A1556E64-BB5E-4FF3-A73F-9E1977B2D506}" srcOrd="0" destOrd="0" parTransId="{16C47358-8788-4B0B-878F-8E5671C9C7E3}" sibTransId="{40BD0E64-C157-4907-A977-EBF1F07B95CF}"/>
    <dgm:cxn modelId="{0DADC8D8-612C-4888-8DE7-A478A1C415D0}" type="presOf" srcId="{633D9422-FA55-4702-B2DF-968ACD389338}" destId="{3EB53C17-449C-40D7-88FF-8C993C393082}" srcOrd="0" destOrd="0" presId="urn:microsoft.com/office/officeart/2005/8/layout/vList5"/>
    <dgm:cxn modelId="{A1660676-5764-4F54-9F05-53B453F38076}" srcId="{A49375BE-05E7-4794-AEB5-A9FF5429E6E0}" destId="{213D2F42-47E4-4C41-9F9B-15ABD7F434BA}" srcOrd="0" destOrd="0" parTransId="{426AF38D-F09D-4F15-BBC6-ECAE16C6ABC8}" sibTransId="{A82C4454-D3A7-417F-AF04-B37309D808A4}"/>
    <dgm:cxn modelId="{740D6031-6FA8-4363-8181-A90A92A8DED8}" srcId="{7D479BBC-9B44-48E3-9925-E773411618DE}" destId="{22DE7C23-6558-4FD4-ACAC-E8C4848E0BA2}" srcOrd="2" destOrd="0" parTransId="{8A55894B-099A-40A6-B387-52A5DAF7BB9E}" sibTransId="{D0FA41A1-1885-409D-92EA-257B3A0F2E7E}"/>
    <dgm:cxn modelId="{9B57968E-8782-4831-88A1-57AAF4A8F992}" srcId="{B165811F-2C0F-4259-9F37-F6479B4CDB4C}" destId="{53658F63-293E-4E1C-AE00-E55D725BF2E1}" srcOrd="2" destOrd="0" parTransId="{362B7FA2-4DF9-4E03-B460-533779DF5202}" sibTransId="{D53745CA-8DC5-4782-A98A-98BE5CC61A02}"/>
    <dgm:cxn modelId="{D3AC4EA4-2BC0-42A0-88EC-375FC95C21C8}" type="presOf" srcId="{A1556E64-BB5E-4FF3-A73F-9E1977B2D506}" destId="{4A128C63-24B5-4440-B227-7448A8C6BE3E}" srcOrd="0" destOrd="0" presId="urn:microsoft.com/office/officeart/2005/8/layout/vList5"/>
    <dgm:cxn modelId="{0AF3489E-530B-475A-BE6C-7489056744F2}" srcId="{B165811F-2C0F-4259-9F37-F6479B4CDB4C}" destId="{A49375BE-05E7-4794-AEB5-A9FF5429E6E0}" srcOrd="4" destOrd="0" parTransId="{5A7786C1-69E1-41C4-9A17-8A0BFC59BF7C}" sibTransId="{6BAFFCA8-77E4-4091-81B1-BDCFBE8655E4}"/>
    <dgm:cxn modelId="{0660B1E1-0736-43A5-94D5-EA3EE14CC190}" type="presOf" srcId="{8BE8B672-3010-495E-BD96-E7D1FE8AA358}" destId="{412CD4A3-3CEF-49EF-87BC-D8BC4E7F9E11}" srcOrd="0" destOrd="0" presId="urn:microsoft.com/office/officeart/2005/8/layout/vList5"/>
    <dgm:cxn modelId="{A8CFA06B-C536-412A-9AFC-2E00B158AD65}" type="presOf" srcId="{53658F63-293E-4E1C-AE00-E55D725BF2E1}" destId="{BC38D695-294D-442D-9A7A-C29367CC142F}" srcOrd="0" destOrd="0" presId="urn:microsoft.com/office/officeart/2005/8/layout/vList5"/>
    <dgm:cxn modelId="{A2AFED0A-BE47-41F3-8FBC-F22900B466BD}" type="presOf" srcId="{BD220582-6CD8-45CF-B9C9-9ED4C191F2D6}" destId="{AFDAE859-958C-4E03-AC32-0C6B04ECDB4D}" srcOrd="0" destOrd="1" presId="urn:microsoft.com/office/officeart/2005/8/layout/vList5"/>
    <dgm:cxn modelId="{40D3B381-CCE8-44F1-AEB7-090DB48FCD0E}" type="presOf" srcId="{B81A5ADB-2F3B-4A96-974C-19DD0F674EA5}" destId="{15CF40B2-6940-4D90-B940-D947DEFD7378}" srcOrd="0" destOrd="0" presId="urn:microsoft.com/office/officeart/2005/8/layout/vList5"/>
    <dgm:cxn modelId="{63146FF9-2D0E-4FBB-A78B-CFEE5137677D}" srcId="{7D479BBC-9B44-48E3-9925-E773411618DE}" destId="{BD220582-6CD8-45CF-B9C9-9ED4C191F2D6}" srcOrd="1" destOrd="0" parTransId="{1E4FA9F7-6641-4F47-9970-F799E1793A07}" sibTransId="{20A98249-D236-444A-86C1-16CF56435EC9}"/>
    <dgm:cxn modelId="{C52BB813-70AE-4F6F-9ED6-EB718985EDD3}" srcId="{B81A5ADB-2F3B-4A96-974C-19DD0F674EA5}" destId="{8BE8B672-3010-495E-BD96-E7D1FE8AA358}" srcOrd="0" destOrd="0" parTransId="{4DFC2F03-558C-4317-BE31-5CA8CA67D234}" sibTransId="{A24CA6C8-51FE-4BEC-BA13-611B40F18D95}"/>
    <dgm:cxn modelId="{0457FA08-0167-472C-98E3-A6D03E04F74B}" srcId="{633D9422-FA55-4702-B2DF-968ACD389338}" destId="{EDC3EEAF-5DBF-478E-91A9-871FD584255A}" srcOrd="0" destOrd="0" parTransId="{C6CA0302-D4CB-437D-9D5C-B1FEA92761B6}" sibTransId="{81A33537-3CAF-4217-B03D-00FEDC8B63B7}"/>
    <dgm:cxn modelId="{81CD6DF3-FE97-45BA-AF6A-B04D9035A227}" srcId="{70D80C44-B8E3-44C1-A3DF-83400B381125}" destId="{5524C2D5-DB37-419D-8767-EDFEA09F1B40}" srcOrd="0" destOrd="0" parTransId="{BA505E65-37F4-4B61-A71A-108D09C5C8E0}" sibTransId="{A551B425-E4B1-46FD-890C-F3E17DA55CC9}"/>
    <dgm:cxn modelId="{8BC526B9-E23B-4CA9-9E63-05BE59986C9B}" type="presOf" srcId="{B165811F-2C0F-4259-9F37-F6479B4CDB4C}" destId="{96953E50-B871-4648-8517-3F5519C4488D}" srcOrd="0" destOrd="0" presId="urn:microsoft.com/office/officeart/2005/8/layout/vList5"/>
    <dgm:cxn modelId="{6F89B947-0B27-4FD2-9753-5AA1BAD419E0}" srcId="{B165811F-2C0F-4259-9F37-F6479B4CDB4C}" destId="{7D479BBC-9B44-48E3-9925-E773411618DE}" srcOrd="3" destOrd="0" parTransId="{16A22340-5F8F-45BA-8381-C5D1E645A554}" sibTransId="{FE4300B9-1AC0-43E1-8F69-25721AEE77B5}"/>
    <dgm:cxn modelId="{11D6E6A3-1388-40B6-8C3B-1E9ACF1FCF16}" type="presOf" srcId="{213D2F42-47E4-4C41-9F9B-15ABD7F434BA}" destId="{15C8D38F-2E42-4889-8547-1FE92DD54DA5}" srcOrd="0" destOrd="0" presId="urn:microsoft.com/office/officeart/2005/8/layout/vList5"/>
    <dgm:cxn modelId="{5B4D9343-352A-4367-9389-B179575C32EA}" srcId="{B165811F-2C0F-4259-9F37-F6479B4CDB4C}" destId="{B81A5ADB-2F3B-4A96-974C-19DD0F674EA5}" srcOrd="0" destOrd="0" parTransId="{7BFD53C8-9175-4E9C-A80D-0C618F3ABA93}" sibTransId="{125FE96A-8D07-40FC-8755-3528C3BF6446}"/>
    <dgm:cxn modelId="{4A76911A-DE22-43DC-A88B-57912D3261B5}" type="presOf" srcId="{22DE7C23-6558-4FD4-ACAC-E8C4848E0BA2}" destId="{AFDAE859-958C-4E03-AC32-0C6B04ECDB4D}" srcOrd="0" destOrd="2" presId="urn:microsoft.com/office/officeart/2005/8/layout/vList5"/>
    <dgm:cxn modelId="{3B3B9885-7727-4B5E-B573-43DCB8275D4B}" srcId="{7D479BBC-9B44-48E3-9925-E773411618DE}" destId="{EA1FF2A7-3C53-4C96-8DE7-79A540CA8000}" srcOrd="0" destOrd="0" parTransId="{75CDAFDF-1D94-4D7B-BCBF-B2E81ADD0CE7}" sibTransId="{E60C0878-28A4-4592-BEC2-2678F9283595}"/>
    <dgm:cxn modelId="{FD110176-7552-4E2C-B405-693A99606E42}" type="presOf" srcId="{A49375BE-05E7-4794-AEB5-A9FF5429E6E0}" destId="{1427A01B-0130-47F3-BC96-51DD57E86088}" srcOrd="0" destOrd="0" presId="urn:microsoft.com/office/officeart/2005/8/layout/vList5"/>
    <dgm:cxn modelId="{74DA11F8-91AD-4AC5-912F-EDB31D17A71B}" type="presOf" srcId="{EA1FF2A7-3C53-4C96-8DE7-79A540CA8000}" destId="{AFDAE859-958C-4E03-AC32-0C6B04ECDB4D}" srcOrd="0" destOrd="0" presId="urn:microsoft.com/office/officeart/2005/8/layout/vList5"/>
    <dgm:cxn modelId="{000BC666-C347-4162-998A-A7783EF196F5}" type="presOf" srcId="{5524C2D5-DB37-419D-8767-EDFEA09F1B40}" destId="{03CBE2C9-A19C-403A-9350-FA9C8CDFE2AE}" srcOrd="0" destOrd="0" presId="urn:microsoft.com/office/officeart/2005/8/layout/vList5"/>
    <dgm:cxn modelId="{6BBE6BB9-58CD-4A42-96F4-4FB8B7F2124C}" srcId="{B165811F-2C0F-4259-9F37-F6479B4CDB4C}" destId="{633D9422-FA55-4702-B2DF-968ACD389338}" srcOrd="1" destOrd="0" parTransId="{C8390D14-2E0F-44F0-9006-E992CC137B54}" sibTransId="{1561454B-8938-49BB-919B-726FE915DEBA}"/>
    <dgm:cxn modelId="{BA629EDD-2464-4A06-967B-F030A6FD70DD}" srcId="{B165811F-2C0F-4259-9F37-F6479B4CDB4C}" destId="{70D80C44-B8E3-44C1-A3DF-83400B381125}" srcOrd="5" destOrd="0" parTransId="{7A3652E7-F41A-4226-8264-3D4215BA8F0E}" sibTransId="{C642B550-B83A-4BDA-9F3F-0A944AD376B0}"/>
    <dgm:cxn modelId="{CA4DC827-499E-47CF-84AE-F0A8B42BF024}" type="presOf" srcId="{EDC3EEAF-5DBF-478E-91A9-871FD584255A}" destId="{4C0D0AA3-9372-4997-BE9C-EFA3F930667D}" srcOrd="0" destOrd="0" presId="urn:microsoft.com/office/officeart/2005/8/layout/vList5"/>
    <dgm:cxn modelId="{58C9FC88-6DBA-4F9C-89D6-BD3F96BBE86D}" type="presParOf" srcId="{96953E50-B871-4648-8517-3F5519C4488D}" destId="{74FE7300-FDC0-40D2-9E12-933CB507B08B}" srcOrd="0" destOrd="0" presId="urn:microsoft.com/office/officeart/2005/8/layout/vList5"/>
    <dgm:cxn modelId="{0D74E718-62B5-4FCE-8EC0-5F636202595A}" type="presParOf" srcId="{74FE7300-FDC0-40D2-9E12-933CB507B08B}" destId="{15CF40B2-6940-4D90-B940-D947DEFD7378}" srcOrd="0" destOrd="0" presId="urn:microsoft.com/office/officeart/2005/8/layout/vList5"/>
    <dgm:cxn modelId="{997939C3-1AF3-4666-B750-A36E0932D06B}" type="presParOf" srcId="{74FE7300-FDC0-40D2-9E12-933CB507B08B}" destId="{412CD4A3-3CEF-49EF-87BC-D8BC4E7F9E11}" srcOrd="1" destOrd="0" presId="urn:microsoft.com/office/officeart/2005/8/layout/vList5"/>
    <dgm:cxn modelId="{39B5B12F-CC9A-4826-94D2-91D9C39F87CC}" type="presParOf" srcId="{96953E50-B871-4648-8517-3F5519C4488D}" destId="{65FB422E-D2EF-4C40-BC8B-31C6317A3624}" srcOrd="1" destOrd="0" presId="urn:microsoft.com/office/officeart/2005/8/layout/vList5"/>
    <dgm:cxn modelId="{E90D9D50-0E49-43E7-A863-9EE702A8D7F8}" type="presParOf" srcId="{96953E50-B871-4648-8517-3F5519C4488D}" destId="{BAD936E6-8BE4-48A1-AA98-E4B286BD64AE}" srcOrd="2" destOrd="0" presId="urn:microsoft.com/office/officeart/2005/8/layout/vList5"/>
    <dgm:cxn modelId="{E7E4B1E2-4907-4CB6-81F9-E3EEF7BF1421}" type="presParOf" srcId="{BAD936E6-8BE4-48A1-AA98-E4B286BD64AE}" destId="{3EB53C17-449C-40D7-88FF-8C993C393082}" srcOrd="0" destOrd="0" presId="urn:microsoft.com/office/officeart/2005/8/layout/vList5"/>
    <dgm:cxn modelId="{D4B476F5-4F7D-45C2-B0A2-42626F680592}" type="presParOf" srcId="{BAD936E6-8BE4-48A1-AA98-E4B286BD64AE}" destId="{4C0D0AA3-9372-4997-BE9C-EFA3F930667D}" srcOrd="1" destOrd="0" presId="urn:microsoft.com/office/officeart/2005/8/layout/vList5"/>
    <dgm:cxn modelId="{C372A363-A86E-4736-8F26-961779DC696A}" type="presParOf" srcId="{96953E50-B871-4648-8517-3F5519C4488D}" destId="{A9E014D1-3EEC-4828-9367-07BD03667C06}" srcOrd="3" destOrd="0" presId="urn:microsoft.com/office/officeart/2005/8/layout/vList5"/>
    <dgm:cxn modelId="{84AA299D-4D86-48DC-ACA8-0B5399FF4FEB}" type="presParOf" srcId="{96953E50-B871-4648-8517-3F5519C4488D}" destId="{8A65DBE8-1858-477F-A63E-BDD7D961282E}" srcOrd="4" destOrd="0" presId="urn:microsoft.com/office/officeart/2005/8/layout/vList5"/>
    <dgm:cxn modelId="{804C6053-8C4E-417D-9E8B-A5395CAB89BF}" type="presParOf" srcId="{8A65DBE8-1858-477F-A63E-BDD7D961282E}" destId="{BC38D695-294D-442D-9A7A-C29367CC142F}" srcOrd="0" destOrd="0" presId="urn:microsoft.com/office/officeart/2005/8/layout/vList5"/>
    <dgm:cxn modelId="{E599C5CF-25A7-4713-A9E9-D6FA70956915}" type="presParOf" srcId="{8A65DBE8-1858-477F-A63E-BDD7D961282E}" destId="{4A128C63-24B5-4440-B227-7448A8C6BE3E}" srcOrd="1" destOrd="0" presId="urn:microsoft.com/office/officeart/2005/8/layout/vList5"/>
    <dgm:cxn modelId="{C2093717-ED34-4249-8D3B-7E46C6EF3459}" type="presParOf" srcId="{96953E50-B871-4648-8517-3F5519C4488D}" destId="{667AB0FF-EFF6-44A4-A5DD-331E8E2B6BF8}" srcOrd="5" destOrd="0" presId="urn:microsoft.com/office/officeart/2005/8/layout/vList5"/>
    <dgm:cxn modelId="{3C4C7E8D-E217-473A-8A89-1EE8EA8D776D}" type="presParOf" srcId="{96953E50-B871-4648-8517-3F5519C4488D}" destId="{531D12C1-623D-4613-B211-B506ED82656A}" srcOrd="6" destOrd="0" presId="urn:microsoft.com/office/officeart/2005/8/layout/vList5"/>
    <dgm:cxn modelId="{72A73B70-62EA-4369-8ABA-BD4EDCB75B49}" type="presParOf" srcId="{531D12C1-623D-4613-B211-B506ED82656A}" destId="{EAFB0A6E-647C-4CDE-B6A5-00954F9A17BE}" srcOrd="0" destOrd="0" presId="urn:microsoft.com/office/officeart/2005/8/layout/vList5"/>
    <dgm:cxn modelId="{0EE8A41E-A3FC-4CBE-BD8E-C501AFDEE179}" type="presParOf" srcId="{531D12C1-623D-4613-B211-B506ED82656A}" destId="{AFDAE859-958C-4E03-AC32-0C6B04ECDB4D}" srcOrd="1" destOrd="0" presId="urn:microsoft.com/office/officeart/2005/8/layout/vList5"/>
    <dgm:cxn modelId="{902A4DB6-1404-4916-A1B8-709021E1787F}" type="presParOf" srcId="{96953E50-B871-4648-8517-3F5519C4488D}" destId="{D77D67ED-BAD5-41FB-9F4C-E0CA48F6039A}" srcOrd="7" destOrd="0" presId="urn:microsoft.com/office/officeart/2005/8/layout/vList5"/>
    <dgm:cxn modelId="{06EEAF86-ABD3-40E2-B535-6210C7D73CD9}" type="presParOf" srcId="{96953E50-B871-4648-8517-3F5519C4488D}" destId="{E532E9B7-7A74-4C19-A910-FED621E50F31}" srcOrd="8" destOrd="0" presId="urn:microsoft.com/office/officeart/2005/8/layout/vList5"/>
    <dgm:cxn modelId="{21846C75-0C99-4946-8C8F-1E37FD353893}" type="presParOf" srcId="{E532E9B7-7A74-4C19-A910-FED621E50F31}" destId="{1427A01B-0130-47F3-BC96-51DD57E86088}" srcOrd="0" destOrd="0" presId="urn:microsoft.com/office/officeart/2005/8/layout/vList5"/>
    <dgm:cxn modelId="{D0693C0E-4F22-418C-97DF-039EFC575143}" type="presParOf" srcId="{E532E9B7-7A74-4C19-A910-FED621E50F31}" destId="{15C8D38F-2E42-4889-8547-1FE92DD54DA5}" srcOrd="1" destOrd="0" presId="urn:microsoft.com/office/officeart/2005/8/layout/vList5"/>
    <dgm:cxn modelId="{4CEBB49F-2B35-4132-9B05-7FE520965A92}" type="presParOf" srcId="{96953E50-B871-4648-8517-3F5519C4488D}" destId="{A27BECD0-64B3-4C34-B557-8BFA4A3C2395}" srcOrd="9" destOrd="0" presId="urn:microsoft.com/office/officeart/2005/8/layout/vList5"/>
    <dgm:cxn modelId="{BCDD64A1-C4A9-4ADD-98EF-CC471ADE3B69}" type="presParOf" srcId="{96953E50-B871-4648-8517-3F5519C4488D}" destId="{EE6B20C2-D82A-46BC-B779-4CB41CEE3AF0}" srcOrd="10" destOrd="0" presId="urn:microsoft.com/office/officeart/2005/8/layout/vList5"/>
    <dgm:cxn modelId="{96A650BC-167A-492A-B298-690D945920A7}" type="presParOf" srcId="{EE6B20C2-D82A-46BC-B779-4CB41CEE3AF0}" destId="{A4EBFF42-74EA-4DAF-A2EA-32333F0AEE53}" srcOrd="0" destOrd="0" presId="urn:microsoft.com/office/officeart/2005/8/layout/vList5"/>
    <dgm:cxn modelId="{711B832B-2A7A-4D8A-A1A2-DF0B29162D18}" type="presParOf" srcId="{EE6B20C2-D82A-46BC-B779-4CB41CEE3AF0}" destId="{03CBE2C9-A19C-403A-9350-FA9C8CDFE2A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663A88C-CC9E-4C9D-8262-1A910FF26A9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fr-CA"/>
        </a:p>
      </dgm:t>
    </dgm:pt>
    <dgm:pt modelId="{DFEBA942-57AB-4517-AC3D-01CBB9F41210}">
      <dgm:prSet/>
      <dgm:spPr/>
      <dgm:t>
        <a:bodyPr/>
        <a:lstStyle/>
        <a:p>
          <a:r>
            <a:rPr lang="fr-CA" dirty="0"/>
            <a:t>Employés avec une double emboîture sans attachement distale pour servir de suspension.</a:t>
          </a:r>
        </a:p>
      </dgm:t>
    </dgm:pt>
    <dgm:pt modelId="{831CB5C9-6BAC-4725-B442-3DA4CA4C8819}" type="parTrans" cxnId="{92276E0C-EEB8-4F00-BF4B-325856658B59}">
      <dgm:prSet/>
      <dgm:spPr/>
      <dgm:t>
        <a:bodyPr/>
        <a:lstStyle/>
        <a:p>
          <a:endParaRPr lang="fr-CA"/>
        </a:p>
      </dgm:t>
    </dgm:pt>
    <dgm:pt modelId="{27E3B6ED-D950-4EF8-9536-AA5F6BC54741}" type="sibTrans" cxnId="{92276E0C-EEB8-4F00-BF4B-325856658B59}">
      <dgm:prSet/>
      <dgm:spPr/>
      <dgm:t>
        <a:bodyPr/>
        <a:lstStyle/>
        <a:p>
          <a:endParaRPr lang="fr-CA"/>
        </a:p>
      </dgm:t>
    </dgm:pt>
    <dgm:pt modelId="{337FDE08-0B72-497A-9EAE-722D676C28EC}">
      <dgm:prSet/>
      <dgm:spPr/>
      <dgm:t>
        <a:bodyPr/>
        <a:lstStyle/>
        <a:p>
          <a:r>
            <a:rPr lang="fr-CA" dirty="0"/>
            <a:t>Permet à la prothèse de bien tenir en place lors de la marche. </a:t>
          </a:r>
        </a:p>
      </dgm:t>
    </dgm:pt>
    <dgm:pt modelId="{370C87DC-497B-4B70-8CA0-71F4A2B58CFF}" type="parTrans" cxnId="{E591512B-2AC2-4B14-956B-8C1AFF0CEBC6}">
      <dgm:prSet/>
      <dgm:spPr/>
      <dgm:t>
        <a:bodyPr/>
        <a:lstStyle/>
        <a:p>
          <a:endParaRPr lang="fr-CA"/>
        </a:p>
      </dgm:t>
    </dgm:pt>
    <dgm:pt modelId="{1AE1571B-7281-4618-B499-1A9B36B84CD0}" type="sibTrans" cxnId="{E591512B-2AC2-4B14-956B-8C1AFF0CEBC6}">
      <dgm:prSet/>
      <dgm:spPr/>
      <dgm:t>
        <a:bodyPr/>
        <a:lstStyle/>
        <a:p>
          <a:endParaRPr lang="fr-CA"/>
        </a:p>
      </dgm:t>
    </dgm:pt>
    <dgm:pt modelId="{EAB0B949-67B3-482D-9B0B-6D27E1653B63}">
      <dgm:prSet/>
      <dgm:spPr/>
      <dgm:t>
        <a:bodyPr/>
        <a:lstStyle/>
        <a:p>
          <a:r>
            <a:rPr lang="fr-CA"/>
            <a:t>Il existe plusieurs modèles. Le matériel est choisi en fonction de la morphologie de la cuisse du client, son niveau d’activité et sa force dans les mains pour l’installer convenablement.</a:t>
          </a:r>
        </a:p>
      </dgm:t>
    </dgm:pt>
    <dgm:pt modelId="{647C85DC-D14D-4DCA-8EFF-32C382513BE0}" type="parTrans" cxnId="{D0D58DB2-1517-401B-8B1D-F031C1904E89}">
      <dgm:prSet/>
      <dgm:spPr/>
      <dgm:t>
        <a:bodyPr/>
        <a:lstStyle/>
        <a:p>
          <a:endParaRPr lang="fr-CA"/>
        </a:p>
      </dgm:t>
    </dgm:pt>
    <dgm:pt modelId="{04C70D4E-5E52-4C1A-849E-91A90F01890C}" type="sibTrans" cxnId="{D0D58DB2-1517-401B-8B1D-F031C1904E89}">
      <dgm:prSet/>
      <dgm:spPr/>
      <dgm:t>
        <a:bodyPr/>
        <a:lstStyle/>
        <a:p>
          <a:endParaRPr lang="fr-CA"/>
        </a:p>
      </dgm:t>
    </dgm:pt>
    <dgm:pt modelId="{AE2043F7-8A25-4C58-B9ED-FC3DA228CA6D}" type="pres">
      <dgm:prSet presAssocID="{2663A88C-CC9E-4C9D-8262-1A910FF26A9B}" presName="linear" presStyleCnt="0">
        <dgm:presLayoutVars>
          <dgm:animLvl val="lvl"/>
          <dgm:resizeHandles val="exact"/>
        </dgm:presLayoutVars>
      </dgm:prSet>
      <dgm:spPr/>
      <dgm:t>
        <a:bodyPr/>
        <a:lstStyle/>
        <a:p>
          <a:endParaRPr lang="fr-FR"/>
        </a:p>
      </dgm:t>
    </dgm:pt>
    <dgm:pt modelId="{88670FAE-946D-4B8C-9A92-3CFCD25A2631}" type="pres">
      <dgm:prSet presAssocID="{DFEBA942-57AB-4517-AC3D-01CBB9F41210}" presName="parentText" presStyleLbl="node1" presStyleIdx="0" presStyleCnt="3">
        <dgm:presLayoutVars>
          <dgm:chMax val="0"/>
          <dgm:bulletEnabled val="1"/>
        </dgm:presLayoutVars>
      </dgm:prSet>
      <dgm:spPr/>
      <dgm:t>
        <a:bodyPr/>
        <a:lstStyle/>
        <a:p>
          <a:endParaRPr lang="fr-FR"/>
        </a:p>
      </dgm:t>
    </dgm:pt>
    <dgm:pt modelId="{A1009DF0-D0F7-45FB-AA27-05601C088714}" type="pres">
      <dgm:prSet presAssocID="{27E3B6ED-D950-4EF8-9536-AA5F6BC54741}" presName="spacer" presStyleCnt="0"/>
      <dgm:spPr/>
    </dgm:pt>
    <dgm:pt modelId="{334A94FE-54EC-43A7-8642-0274D94032EE}" type="pres">
      <dgm:prSet presAssocID="{337FDE08-0B72-497A-9EAE-722D676C28EC}" presName="parentText" presStyleLbl="node1" presStyleIdx="1" presStyleCnt="3">
        <dgm:presLayoutVars>
          <dgm:chMax val="0"/>
          <dgm:bulletEnabled val="1"/>
        </dgm:presLayoutVars>
      </dgm:prSet>
      <dgm:spPr/>
      <dgm:t>
        <a:bodyPr/>
        <a:lstStyle/>
        <a:p>
          <a:endParaRPr lang="fr-FR"/>
        </a:p>
      </dgm:t>
    </dgm:pt>
    <dgm:pt modelId="{DA10FE16-024A-492C-B865-B4DD7F5ED5FE}" type="pres">
      <dgm:prSet presAssocID="{1AE1571B-7281-4618-B499-1A9B36B84CD0}" presName="spacer" presStyleCnt="0"/>
      <dgm:spPr/>
    </dgm:pt>
    <dgm:pt modelId="{917FE437-3244-423E-A036-FFD8CAA00746}" type="pres">
      <dgm:prSet presAssocID="{EAB0B949-67B3-482D-9B0B-6D27E1653B63}" presName="parentText" presStyleLbl="node1" presStyleIdx="2" presStyleCnt="3">
        <dgm:presLayoutVars>
          <dgm:chMax val="0"/>
          <dgm:bulletEnabled val="1"/>
        </dgm:presLayoutVars>
      </dgm:prSet>
      <dgm:spPr/>
      <dgm:t>
        <a:bodyPr/>
        <a:lstStyle/>
        <a:p>
          <a:endParaRPr lang="fr-FR"/>
        </a:p>
      </dgm:t>
    </dgm:pt>
  </dgm:ptLst>
  <dgm:cxnLst>
    <dgm:cxn modelId="{1241437A-C788-46AD-BDE0-070FEFC7FA90}" type="presOf" srcId="{2663A88C-CC9E-4C9D-8262-1A910FF26A9B}" destId="{AE2043F7-8A25-4C58-B9ED-FC3DA228CA6D}" srcOrd="0" destOrd="0" presId="urn:microsoft.com/office/officeart/2005/8/layout/vList2"/>
    <dgm:cxn modelId="{61D2603A-C302-4DD3-AAA6-865975A0F7C8}" type="presOf" srcId="{EAB0B949-67B3-482D-9B0B-6D27E1653B63}" destId="{917FE437-3244-423E-A036-FFD8CAA00746}" srcOrd="0" destOrd="0" presId="urn:microsoft.com/office/officeart/2005/8/layout/vList2"/>
    <dgm:cxn modelId="{5C53DD84-DCC8-4BD1-AE3E-A224EF16F805}" type="presOf" srcId="{DFEBA942-57AB-4517-AC3D-01CBB9F41210}" destId="{88670FAE-946D-4B8C-9A92-3CFCD25A2631}" srcOrd="0" destOrd="0" presId="urn:microsoft.com/office/officeart/2005/8/layout/vList2"/>
    <dgm:cxn modelId="{E591512B-2AC2-4B14-956B-8C1AFF0CEBC6}" srcId="{2663A88C-CC9E-4C9D-8262-1A910FF26A9B}" destId="{337FDE08-0B72-497A-9EAE-722D676C28EC}" srcOrd="1" destOrd="0" parTransId="{370C87DC-497B-4B70-8CA0-71F4A2B58CFF}" sibTransId="{1AE1571B-7281-4618-B499-1A9B36B84CD0}"/>
    <dgm:cxn modelId="{92276E0C-EEB8-4F00-BF4B-325856658B59}" srcId="{2663A88C-CC9E-4C9D-8262-1A910FF26A9B}" destId="{DFEBA942-57AB-4517-AC3D-01CBB9F41210}" srcOrd="0" destOrd="0" parTransId="{831CB5C9-6BAC-4725-B442-3DA4CA4C8819}" sibTransId="{27E3B6ED-D950-4EF8-9536-AA5F6BC54741}"/>
    <dgm:cxn modelId="{0A47A1D9-6A76-467B-A735-47B00D9A5C02}" type="presOf" srcId="{337FDE08-0B72-497A-9EAE-722D676C28EC}" destId="{334A94FE-54EC-43A7-8642-0274D94032EE}" srcOrd="0" destOrd="0" presId="urn:microsoft.com/office/officeart/2005/8/layout/vList2"/>
    <dgm:cxn modelId="{D0D58DB2-1517-401B-8B1D-F031C1904E89}" srcId="{2663A88C-CC9E-4C9D-8262-1A910FF26A9B}" destId="{EAB0B949-67B3-482D-9B0B-6D27E1653B63}" srcOrd="2" destOrd="0" parTransId="{647C85DC-D14D-4DCA-8EFF-32C382513BE0}" sibTransId="{04C70D4E-5E52-4C1A-849E-91A90F01890C}"/>
    <dgm:cxn modelId="{892FB890-D3E3-48BE-8C0C-4E1F42630579}" type="presParOf" srcId="{AE2043F7-8A25-4C58-B9ED-FC3DA228CA6D}" destId="{88670FAE-946D-4B8C-9A92-3CFCD25A2631}" srcOrd="0" destOrd="0" presId="urn:microsoft.com/office/officeart/2005/8/layout/vList2"/>
    <dgm:cxn modelId="{DBD5766D-6D49-4993-9AD3-DCC089B05A86}" type="presParOf" srcId="{AE2043F7-8A25-4C58-B9ED-FC3DA228CA6D}" destId="{A1009DF0-D0F7-45FB-AA27-05601C088714}" srcOrd="1" destOrd="0" presId="urn:microsoft.com/office/officeart/2005/8/layout/vList2"/>
    <dgm:cxn modelId="{3894B738-006F-41D8-8640-EB04A2ED730D}" type="presParOf" srcId="{AE2043F7-8A25-4C58-B9ED-FC3DA228CA6D}" destId="{334A94FE-54EC-43A7-8642-0274D94032EE}" srcOrd="2" destOrd="0" presId="urn:microsoft.com/office/officeart/2005/8/layout/vList2"/>
    <dgm:cxn modelId="{A0D21ADC-181B-4A48-A4D8-F98FF3D704F2}" type="presParOf" srcId="{AE2043F7-8A25-4C58-B9ED-FC3DA228CA6D}" destId="{DA10FE16-024A-492C-B865-B4DD7F5ED5FE}" srcOrd="3" destOrd="0" presId="urn:microsoft.com/office/officeart/2005/8/layout/vList2"/>
    <dgm:cxn modelId="{65F84998-9539-4EF5-920B-FCC014315FFD}" type="presParOf" srcId="{AE2043F7-8A25-4C58-B9ED-FC3DA228CA6D}" destId="{917FE437-3244-423E-A036-FFD8CAA007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1494FC9-6AD7-4AA8-9954-C0770AA318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21CAC3F3-7295-4066-A71E-91ED17CF764E}">
      <dgm:prSet/>
      <dgm:spPr/>
      <dgm:t>
        <a:bodyPr/>
        <a:lstStyle/>
        <a:p>
          <a:r>
            <a:rPr lang="fr-CA" baseline="0" dirty="0"/>
            <a:t>Lorsque la PA n’a pas pu prendre possession de son appareil, la RAMQ paye</a:t>
          </a:r>
          <a:endParaRPr lang="fr-CA" dirty="0"/>
        </a:p>
      </dgm:t>
    </dgm:pt>
    <dgm:pt modelId="{219E87F4-87B1-41ED-B404-C9094495B208}" type="parTrans" cxnId="{F5B87A20-9AA0-49A5-8040-8457983FEB27}">
      <dgm:prSet/>
      <dgm:spPr/>
      <dgm:t>
        <a:bodyPr/>
        <a:lstStyle/>
        <a:p>
          <a:endParaRPr lang="fr-CA"/>
        </a:p>
      </dgm:t>
    </dgm:pt>
    <dgm:pt modelId="{149E5120-DB72-497B-8CC1-914C5A420956}" type="sibTrans" cxnId="{F5B87A20-9AA0-49A5-8040-8457983FEB27}">
      <dgm:prSet/>
      <dgm:spPr/>
      <dgm:t>
        <a:bodyPr/>
        <a:lstStyle/>
        <a:p>
          <a:endParaRPr lang="fr-CA"/>
        </a:p>
      </dgm:t>
    </dgm:pt>
    <dgm:pt modelId="{4A6E2636-9D1D-483B-924E-A43732913818}">
      <dgm:prSet/>
      <dgm:spPr/>
      <dgm:t>
        <a:bodyPr/>
        <a:lstStyle/>
        <a:p>
          <a:r>
            <a:rPr lang="fr-CA" dirty="0"/>
            <a:t>Coût total des matériaux non récupérables</a:t>
          </a:r>
        </a:p>
      </dgm:t>
    </dgm:pt>
    <dgm:pt modelId="{46367F73-8371-4BC4-BF98-E33435D9A976}" type="parTrans" cxnId="{49FC0195-0DDC-4EB3-819F-D88739AD314F}">
      <dgm:prSet/>
      <dgm:spPr/>
      <dgm:t>
        <a:bodyPr/>
        <a:lstStyle/>
        <a:p>
          <a:endParaRPr lang="fr-CA"/>
        </a:p>
      </dgm:t>
    </dgm:pt>
    <dgm:pt modelId="{ABD6EE2E-F09B-443F-AF9B-02CFF8622E66}" type="sibTrans" cxnId="{49FC0195-0DDC-4EB3-819F-D88739AD314F}">
      <dgm:prSet/>
      <dgm:spPr/>
      <dgm:t>
        <a:bodyPr/>
        <a:lstStyle/>
        <a:p>
          <a:endParaRPr lang="fr-CA"/>
        </a:p>
      </dgm:t>
    </dgm:pt>
    <dgm:pt modelId="{86B01633-53C3-4250-831F-8AB3913FD67A}">
      <dgm:prSet/>
      <dgm:spPr/>
      <dgm:t>
        <a:bodyPr/>
        <a:lstStyle/>
        <a:p>
          <a:r>
            <a:rPr lang="fr-CA" dirty="0"/>
            <a:t>Nombre de minutes de fabrication de l’appareil avant l’arrêt des travaux</a:t>
          </a:r>
        </a:p>
      </dgm:t>
    </dgm:pt>
    <dgm:pt modelId="{CC8AFC4E-5523-4E83-BCA3-5E626E5E515F}" type="parTrans" cxnId="{E65382EF-332B-419F-89F3-B941EFEBB0FF}">
      <dgm:prSet/>
      <dgm:spPr/>
      <dgm:t>
        <a:bodyPr/>
        <a:lstStyle/>
        <a:p>
          <a:endParaRPr lang="fr-CA"/>
        </a:p>
      </dgm:t>
    </dgm:pt>
    <dgm:pt modelId="{5D4733D4-3295-4DF3-9CDE-B3C143E71DFB}" type="sibTrans" cxnId="{E65382EF-332B-419F-89F3-B941EFEBB0FF}">
      <dgm:prSet/>
      <dgm:spPr/>
      <dgm:t>
        <a:bodyPr/>
        <a:lstStyle/>
        <a:p>
          <a:endParaRPr lang="fr-CA"/>
        </a:p>
      </dgm:t>
    </dgm:pt>
    <dgm:pt modelId="{D659C047-2CAB-4B71-BE50-12454D4ED725}">
      <dgm:prSet/>
      <dgm:spPr/>
      <dgm:t>
        <a:bodyPr/>
        <a:lstStyle/>
        <a:p>
          <a:r>
            <a:rPr lang="fr-CA" dirty="0"/>
            <a:t>Montant forfaitaire d’attribution pour une aide à la marche attribuée par un laboratoire privé</a:t>
          </a:r>
        </a:p>
      </dgm:t>
    </dgm:pt>
    <dgm:pt modelId="{B19B2D27-AFE8-46FC-884F-E6DF40C98CFE}" type="parTrans" cxnId="{638C1468-E32D-4C5E-BE57-DC658B425DFC}">
      <dgm:prSet/>
      <dgm:spPr/>
      <dgm:t>
        <a:bodyPr/>
        <a:lstStyle/>
        <a:p>
          <a:endParaRPr lang="fr-CA"/>
        </a:p>
      </dgm:t>
    </dgm:pt>
    <dgm:pt modelId="{573454CB-A814-48AF-B040-1FE624921DD8}" type="sibTrans" cxnId="{638C1468-E32D-4C5E-BE57-DC658B425DFC}">
      <dgm:prSet/>
      <dgm:spPr/>
      <dgm:t>
        <a:bodyPr/>
        <a:lstStyle/>
        <a:p>
          <a:endParaRPr lang="fr-CA"/>
        </a:p>
      </dgm:t>
    </dgm:pt>
    <dgm:pt modelId="{9754BD1D-A9C7-458B-8A6A-1DF750CED553}">
      <dgm:prSet/>
      <dgm:spPr/>
      <dgm:t>
        <a:bodyPr/>
        <a:lstStyle/>
        <a:p>
          <a:r>
            <a:rPr lang="fr-CA" baseline="0"/>
            <a:t>Informations obligatoires dans les RC</a:t>
          </a:r>
          <a:endParaRPr lang="fr-CA"/>
        </a:p>
      </dgm:t>
    </dgm:pt>
    <dgm:pt modelId="{46A4BC62-0213-4E9B-BBD9-058266454DCE}" type="parTrans" cxnId="{1BAB7B38-3FAF-41BC-AF1B-09EDE9F48A02}">
      <dgm:prSet/>
      <dgm:spPr/>
      <dgm:t>
        <a:bodyPr/>
        <a:lstStyle/>
        <a:p>
          <a:endParaRPr lang="fr-CA"/>
        </a:p>
      </dgm:t>
    </dgm:pt>
    <dgm:pt modelId="{6F6B9110-69FC-48E6-8BBF-42C40F74EE15}" type="sibTrans" cxnId="{1BAB7B38-3FAF-41BC-AF1B-09EDE9F48A02}">
      <dgm:prSet/>
      <dgm:spPr/>
      <dgm:t>
        <a:bodyPr/>
        <a:lstStyle/>
        <a:p>
          <a:endParaRPr lang="fr-CA"/>
        </a:p>
      </dgm:t>
    </dgm:pt>
    <dgm:pt modelId="{16D50320-E9F7-40A3-AC9F-A7A75C26FFAA}">
      <dgm:prSet/>
      <dgm:spPr/>
      <dgm:t>
        <a:bodyPr/>
        <a:lstStyle/>
        <a:p>
          <a:r>
            <a:rPr lang="fr-CA" dirty="0"/>
            <a:t>Date du décès ou du changement de condition</a:t>
          </a:r>
        </a:p>
      </dgm:t>
    </dgm:pt>
    <dgm:pt modelId="{064E68C4-F4E5-448C-8F75-BF699B94D70B}" type="parTrans" cxnId="{F2C4DE04-682E-41B9-AC84-1A82E690BAF3}">
      <dgm:prSet/>
      <dgm:spPr/>
      <dgm:t>
        <a:bodyPr/>
        <a:lstStyle/>
        <a:p>
          <a:endParaRPr lang="fr-CA"/>
        </a:p>
      </dgm:t>
    </dgm:pt>
    <dgm:pt modelId="{E28017FD-11D3-48A1-8D6F-2FDE574AB2BE}" type="sibTrans" cxnId="{F2C4DE04-682E-41B9-AC84-1A82E690BAF3}">
      <dgm:prSet/>
      <dgm:spPr/>
      <dgm:t>
        <a:bodyPr/>
        <a:lstStyle/>
        <a:p>
          <a:endParaRPr lang="fr-CA"/>
        </a:p>
      </dgm:t>
    </dgm:pt>
    <dgm:pt modelId="{492AF849-E54A-4C86-9A39-A2874396AAF5}">
      <dgm:prSet/>
      <dgm:spPr/>
      <dgm:t>
        <a:bodyPr/>
        <a:lstStyle/>
        <a:p>
          <a:r>
            <a:rPr lang="fr-CA"/>
            <a:t>Description du changement de condition, si applicable</a:t>
          </a:r>
        </a:p>
      </dgm:t>
    </dgm:pt>
    <dgm:pt modelId="{7C114A76-538F-484A-BCC5-E7A83309ED17}" type="parTrans" cxnId="{A49F4F01-8F9B-4BAE-8940-7BD180296237}">
      <dgm:prSet/>
      <dgm:spPr/>
      <dgm:t>
        <a:bodyPr/>
        <a:lstStyle/>
        <a:p>
          <a:endParaRPr lang="fr-CA"/>
        </a:p>
      </dgm:t>
    </dgm:pt>
    <dgm:pt modelId="{5CC650B7-E242-4599-815B-D8F622CBD98C}" type="sibTrans" cxnId="{A49F4F01-8F9B-4BAE-8940-7BD180296237}">
      <dgm:prSet/>
      <dgm:spPr/>
      <dgm:t>
        <a:bodyPr/>
        <a:lstStyle/>
        <a:p>
          <a:endParaRPr lang="fr-CA"/>
        </a:p>
      </dgm:t>
    </dgm:pt>
    <dgm:pt modelId="{28CD9C0F-8A62-4BB2-A961-DBD50E5B7138}">
      <dgm:prSet/>
      <dgm:spPr/>
      <dgm:t>
        <a:bodyPr/>
        <a:lstStyle/>
        <a:p>
          <a:r>
            <a:rPr lang="fr-CA" dirty="0"/>
            <a:t>Code, côté et fonction des appareils en préparation</a:t>
          </a:r>
        </a:p>
      </dgm:t>
    </dgm:pt>
    <dgm:pt modelId="{FB240F19-EE17-4DBB-BCC4-995FF1C52FB5}" type="parTrans" cxnId="{D6FBBFE9-CDE6-4A9E-982C-179B2568013C}">
      <dgm:prSet/>
      <dgm:spPr/>
      <dgm:t>
        <a:bodyPr/>
        <a:lstStyle/>
        <a:p>
          <a:endParaRPr lang="fr-CA"/>
        </a:p>
      </dgm:t>
    </dgm:pt>
    <dgm:pt modelId="{E0A37639-F07B-4765-A0FD-63C90858E851}" type="sibTrans" cxnId="{D6FBBFE9-CDE6-4A9E-982C-179B2568013C}">
      <dgm:prSet/>
      <dgm:spPr/>
      <dgm:t>
        <a:bodyPr/>
        <a:lstStyle/>
        <a:p>
          <a:endParaRPr lang="fr-CA"/>
        </a:p>
      </dgm:t>
    </dgm:pt>
    <dgm:pt modelId="{FD4B95BC-A11E-45B0-8876-5A828150EE90}">
      <dgm:prSet/>
      <dgm:spPr/>
      <dgm:t>
        <a:bodyPr/>
        <a:lstStyle/>
        <a:p>
          <a:r>
            <a:rPr lang="fr-CA" dirty="0"/>
            <a:t>Liste des matériaux et des pièces non récupérables</a:t>
          </a:r>
        </a:p>
      </dgm:t>
    </dgm:pt>
    <dgm:pt modelId="{EA3DF663-43DD-491C-A312-4E54BAF942A7}" type="parTrans" cxnId="{80506769-3482-49A0-B6EC-071D16B95D3F}">
      <dgm:prSet/>
      <dgm:spPr/>
      <dgm:t>
        <a:bodyPr/>
        <a:lstStyle/>
        <a:p>
          <a:endParaRPr lang="fr-CA"/>
        </a:p>
      </dgm:t>
    </dgm:pt>
    <dgm:pt modelId="{1A985F72-C31B-45D0-BA47-DD9038BEC9D9}" type="sibTrans" cxnId="{80506769-3482-49A0-B6EC-071D16B95D3F}">
      <dgm:prSet/>
      <dgm:spPr/>
      <dgm:t>
        <a:bodyPr/>
        <a:lstStyle/>
        <a:p>
          <a:endParaRPr lang="fr-CA"/>
        </a:p>
      </dgm:t>
    </dgm:pt>
    <dgm:pt modelId="{FB8A2619-2DA8-4635-A039-E90691EF1A9C}">
      <dgm:prSet/>
      <dgm:spPr/>
      <dgm:t>
        <a:bodyPr/>
        <a:lstStyle/>
        <a:p>
          <a:r>
            <a:rPr lang="fr-CA" dirty="0"/>
            <a:t>Détail de la MO effectuée avant l’arrêt des travaux</a:t>
          </a:r>
        </a:p>
      </dgm:t>
    </dgm:pt>
    <dgm:pt modelId="{F9193766-FC3E-4913-948B-D224C8387873}" type="parTrans" cxnId="{E6C7A4C6-F448-451A-AAC2-52A3AAE68157}">
      <dgm:prSet/>
      <dgm:spPr/>
      <dgm:t>
        <a:bodyPr/>
        <a:lstStyle/>
        <a:p>
          <a:endParaRPr lang="fr-CA"/>
        </a:p>
      </dgm:t>
    </dgm:pt>
    <dgm:pt modelId="{455EB16E-F505-4851-84E0-BC2FF6C69ECA}" type="sibTrans" cxnId="{E6C7A4C6-F448-451A-AAC2-52A3AAE68157}">
      <dgm:prSet/>
      <dgm:spPr/>
      <dgm:t>
        <a:bodyPr/>
        <a:lstStyle/>
        <a:p>
          <a:endParaRPr lang="fr-CA"/>
        </a:p>
      </dgm:t>
    </dgm:pt>
    <dgm:pt modelId="{7AE6E4E8-F6F8-42AA-8971-0D796B753F13}" type="pres">
      <dgm:prSet presAssocID="{11494FC9-6AD7-4AA8-9954-C0770AA318F4}" presName="linear" presStyleCnt="0">
        <dgm:presLayoutVars>
          <dgm:animLvl val="lvl"/>
          <dgm:resizeHandles val="exact"/>
        </dgm:presLayoutVars>
      </dgm:prSet>
      <dgm:spPr/>
      <dgm:t>
        <a:bodyPr/>
        <a:lstStyle/>
        <a:p>
          <a:endParaRPr lang="fr-FR"/>
        </a:p>
      </dgm:t>
    </dgm:pt>
    <dgm:pt modelId="{BD8AA161-CB3E-47B3-B060-4D95DAE02C70}" type="pres">
      <dgm:prSet presAssocID="{21CAC3F3-7295-4066-A71E-91ED17CF764E}" presName="parentText" presStyleLbl="node1" presStyleIdx="0" presStyleCnt="2">
        <dgm:presLayoutVars>
          <dgm:chMax val="0"/>
          <dgm:bulletEnabled val="1"/>
        </dgm:presLayoutVars>
      </dgm:prSet>
      <dgm:spPr/>
      <dgm:t>
        <a:bodyPr/>
        <a:lstStyle/>
        <a:p>
          <a:endParaRPr lang="fr-FR"/>
        </a:p>
      </dgm:t>
    </dgm:pt>
    <dgm:pt modelId="{A2B28544-7654-408C-9372-BF1A0094845C}" type="pres">
      <dgm:prSet presAssocID="{21CAC3F3-7295-4066-A71E-91ED17CF764E}" presName="childText" presStyleLbl="revTx" presStyleIdx="0" presStyleCnt="2">
        <dgm:presLayoutVars>
          <dgm:bulletEnabled val="1"/>
        </dgm:presLayoutVars>
      </dgm:prSet>
      <dgm:spPr/>
      <dgm:t>
        <a:bodyPr/>
        <a:lstStyle/>
        <a:p>
          <a:endParaRPr lang="fr-FR"/>
        </a:p>
      </dgm:t>
    </dgm:pt>
    <dgm:pt modelId="{4B98DE9B-562E-4D52-A8FB-F622B1A551F2}" type="pres">
      <dgm:prSet presAssocID="{9754BD1D-A9C7-458B-8A6A-1DF750CED553}" presName="parentText" presStyleLbl="node1" presStyleIdx="1" presStyleCnt="2">
        <dgm:presLayoutVars>
          <dgm:chMax val="0"/>
          <dgm:bulletEnabled val="1"/>
        </dgm:presLayoutVars>
      </dgm:prSet>
      <dgm:spPr/>
      <dgm:t>
        <a:bodyPr/>
        <a:lstStyle/>
        <a:p>
          <a:endParaRPr lang="fr-FR"/>
        </a:p>
      </dgm:t>
    </dgm:pt>
    <dgm:pt modelId="{80D90A98-FE07-445D-AAEB-9AA052DF78EC}" type="pres">
      <dgm:prSet presAssocID="{9754BD1D-A9C7-458B-8A6A-1DF750CED553}" presName="childText" presStyleLbl="revTx" presStyleIdx="1" presStyleCnt="2">
        <dgm:presLayoutVars>
          <dgm:bulletEnabled val="1"/>
        </dgm:presLayoutVars>
      </dgm:prSet>
      <dgm:spPr/>
      <dgm:t>
        <a:bodyPr/>
        <a:lstStyle/>
        <a:p>
          <a:endParaRPr lang="fr-FR"/>
        </a:p>
      </dgm:t>
    </dgm:pt>
  </dgm:ptLst>
  <dgm:cxnLst>
    <dgm:cxn modelId="{B64D8804-6EF3-4EA2-A4DC-23C87F7A177E}" type="presOf" srcId="{492AF849-E54A-4C86-9A39-A2874396AAF5}" destId="{80D90A98-FE07-445D-AAEB-9AA052DF78EC}" srcOrd="0" destOrd="1" presId="urn:microsoft.com/office/officeart/2005/8/layout/vList2"/>
    <dgm:cxn modelId="{D6FBBFE9-CDE6-4A9E-982C-179B2568013C}" srcId="{9754BD1D-A9C7-458B-8A6A-1DF750CED553}" destId="{28CD9C0F-8A62-4BB2-A961-DBD50E5B7138}" srcOrd="2" destOrd="0" parTransId="{FB240F19-EE17-4DBB-BCC4-995FF1C52FB5}" sibTransId="{E0A37639-F07B-4765-A0FD-63C90858E851}"/>
    <dgm:cxn modelId="{638C1468-E32D-4C5E-BE57-DC658B425DFC}" srcId="{21CAC3F3-7295-4066-A71E-91ED17CF764E}" destId="{D659C047-2CAB-4B71-BE50-12454D4ED725}" srcOrd="2" destOrd="0" parTransId="{B19B2D27-AFE8-46FC-884F-E6DF40C98CFE}" sibTransId="{573454CB-A814-48AF-B040-1FE624921DD8}"/>
    <dgm:cxn modelId="{10AB19E5-EB1C-4BC7-BC01-38CDE7EA367E}" type="presOf" srcId="{4A6E2636-9D1D-483B-924E-A43732913818}" destId="{A2B28544-7654-408C-9372-BF1A0094845C}" srcOrd="0" destOrd="0" presId="urn:microsoft.com/office/officeart/2005/8/layout/vList2"/>
    <dgm:cxn modelId="{B37B7032-0D01-41AB-B872-4A79E6055778}" type="presOf" srcId="{9754BD1D-A9C7-458B-8A6A-1DF750CED553}" destId="{4B98DE9B-562E-4D52-A8FB-F622B1A551F2}" srcOrd="0" destOrd="0" presId="urn:microsoft.com/office/officeart/2005/8/layout/vList2"/>
    <dgm:cxn modelId="{3B1FC73F-4427-488A-89A5-79D7C00C42AE}" type="presOf" srcId="{21CAC3F3-7295-4066-A71E-91ED17CF764E}" destId="{BD8AA161-CB3E-47B3-B060-4D95DAE02C70}" srcOrd="0" destOrd="0" presId="urn:microsoft.com/office/officeart/2005/8/layout/vList2"/>
    <dgm:cxn modelId="{505ABB3B-415D-421B-BF2C-AC03DA598712}" type="presOf" srcId="{D659C047-2CAB-4B71-BE50-12454D4ED725}" destId="{A2B28544-7654-408C-9372-BF1A0094845C}" srcOrd="0" destOrd="2" presId="urn:microsoft.com/office/officeart/2005/8/layout/vList2"/>
    <dgm:cxn modelId="{6D9F9012-5DCA-40E8-B8B2-864BACAFF43D}" type="presOf" srcId="{FD4B95BC-A11E-45B0-8876-5A828150EE90}" destId="{80D90A98-FE07-445D-AAEB-9AA052DF78EC}" srcOrd="0" destOrd="3" presId="urn:microsoft.com/office/officeart/2005/8/layout/vList2"/>
    <dgm:cxn modelId="{80506769-3482-49A0-B6EC-071D16B95D3F}" srcId="{9754BD1D-A9C7-458B-8A6A-1DF750CED553}" destId="{FD4B95BC-A11E-45B0-8876-5A828150EE90}" srcOrd="3" destOrd="0" parTransId="{EA3DF663-43DD-491C-A312-4E54BAF942A7}" sibTransId="{1A985F72-C31B-45D0-BA47-DD9038BEC9D9}"/>
    <dgm:cxn modelId="{49FC0195-0DDC-4EB3-819F-D88739AD314F}" srcId="{21CAC3F3-7295-4066-A71E-91ED17CF764E}" destId="{4A6E2636-9D1D-483B-924E-A43732913818}" srcOrd="0" destOrd="0" parTransId="{46367F73-8371-4BC4-BF98-E33435D9A976}" sibTransId="{ABD6EE2E-F09B-443F-AF9B-02CFF8622E66}"/>
    <dgm:cxn modelId="{4F6D6A77-BA4A-4941-921D-39CC151CC956}" type="presOf" srcId="{86B01633-53C3-4250-831F-8AB3913FD67A}" destId="{A2B28544-7654-408C-9372-BF1A0094845C}" srcOrd="0" destOrd="1" presId="urn:microsoft.com/office/officeart/2005/8/layout/vList2"/>
    <dgm:cxn modelId="{F553B41B-8C0B-46E6-AD25-67A036D63E2F}" type="presOf" srcId="{16D50320-E9F7-40A3-AC9F-A7A75C26FFAA}" destId="{80D90A98-FE07-445D-AAEB-9AA052DF78EC}" srcOrd="0" destOrd="0" presId="urn:microsoft.com/office/officeart/2005/8/layout/vList2"/>
    <dgm:cxn modelId="{05758113-7A07-4E94-A4DB-AF900199A596}" type="presOf" srcId="{11494FC9-6AD7-4AA8-9954-C0770AA318F4}" destId="{7AE6E4E8-F6F8-42AA-8971-0D796B753F13}" srcOrd="0" destOrd="0" presId="urn:microsoft.com/office/officeart/2005/8/layout/vList2"/>
    <dgm:cxn modelId="{E65382EF-332B-419F-89F3-B941EFEBB0FF}" srcId="{21CAC3F3-7295-4066-A71E-91ED17CF764E}" destId="{86B01633-53C3-4250-831F-8AB3913FD67A}" srcOrd="1" destOrd="0" parTransId="{CC8AFC4E-5523-4E83-BCA3-5E626E5E515F}" sibTransId="{5D4733D4-3295-4DF3-9CDE-B3C143E71DFB}"/>
    <dgm:cxn modelId="{1BAB7B38-3FAF-41BC-AF1B-09EDE9F48A02}" srcId="{11494FC9-6AD7-4AA8-9954-C0770AA318F4}" destId="{9754BD1D-A9C7-458B-8A6A-1DF750CED553}" srcOrd="1" destOrd="0" parTransId="{46A4BC62-0213-4E9B-BBD9-058266454DCE}" sibTransId="{6F6B9110-69FC-48E6-8BBF-42C40F74EE15}"/>
    <dgm:cxn modelId="{11F8429D-A1A7-4FDD-97F6-0AEA9981108D}" type="presOf" srcId="{28CD9C0F-8A62-4BB2-A961-DBD50E5B7138}" destId="{80D90A98-FE07-445D-AAEB-9AA052DF78EC}" srcOrd="0" destOrd="2" presId="urn:microsoft.com/office/officeart/2005/8/layout/vList2"/>
    <dgm:cxn modelId="{F5B87A20-9AA0-49A5-8040-8457983FEB27}" srcId="{11494FC9-6AD7-4AA8-9954-C0770AA318F4}" destId="{21CAC3F3-7295-4066-A71E-91ED17CF764E}" srcOrd="0" destOrd="0" parTransId="{219E87F4-87B1-41ED-B404-C9094495B208}" sibTransId="{149E5120-DB72-497B-8CC1-914C5A420956}"/>
    <dgm:cxn modelId="{A49F4F01-8F9B-4BAE-8940-7BD180296237}" srcId="{9754BD1D-A9C7-458B-8A6A-1DF750CED553}" destId="{492AF849-E54A-4C86-9A39-A2874396AAF5}" srcOrd="1" destOrd="0" parTransId="{7C114A76-538F-484A-BCC5-E7A83309ED17}" sibTransId="{5CC650B7-E242-4599-815B-D8F622CBD98C}"/>
    <dgm:cxn modelId="{BF401C99-1038-4869-BEE4-BD8C48A26AE7}" type="presOf" srcId="{FB8A2619-2DA8-4635-A039-E90691EF1A9C}" destId="{80D90A98-FE07-445D-AAEB-9AA052DF78EC}" srcOrd="0" destOrd="4" presId="urn:microsoft.com/office/officeart/2005/8/layout/vList2"/>
    <dgm:cxn modelId="{E6C7A4C6-F448-451A-AAC2-52A3AAE68157}" srcId="{9754BD1D-A9C7-458B-8A6A-1DF750CED553}" destId="{FB8A2619-2DA8-4635-A039-E90691EF1A9C}" srcOrd="4" destOrd="0" parTransId="{F9193766-FC3E-4913-948B-D224C8387873}" sibTransId="{455EB16E-F505-4851-84E0-BC2FF6C69ECA}"/>
    <dgm:cxn modelId="{F2C4DE04-682E-41B9-AC84-1A82E690BAF3}" srcId="{9754BD1D-A9C7-458B-8A6A-1DF750CED553}" destId="{16D50320-E9F7-40A3-AC9F-A7A75C26FFAA}" srcOrd="0" destOrd="0" parTransId="{064E68C4-F4E5-448C-8F75-BF699B94D70B}" sibTransId="{E28017FD-11D3-48A1-8D6F-2FDE574AB2BE}"/>
    <dgm:cxn modelId="{E413B3C4-E65D-42AA-8101-5B2C3CD7139B}" type="presParOf" srcId="{7AE6E4E8-F6F8-42AA-8971-0D796B753F13}" destId="{BD8AA161-CB3E-47B3-B060-4D95DAE02C70}" srcOrd="0" destOrd="0" presId="urn:microsoft.com/office/officeart/2005/8/layout/vList2"/>
    <dgm:cxn modelId="{3224F420-947B-410F-9703-C2A755F76040}" type="presParOf" srcId="{7AE6E4E8-F6F8-42AA-8971-0D796B753F13}" destId="{A2B28544-7654-408C-9372-BF1A0094845C}" srcOrd="1" destOrd="0" presId="urn:microsoft.com/office/officeart/2005/8/layout/vList2"/>
    <dgm:cxn modelId="{9DFEA50F-A597-4C72-AB7B-3AF9677DD6C2}" type="presParOf" srcId="{7AE6E4E8-F6F8-42AA-8971-0D796B753F13}" destId="{4B98DE9B-562E-4D52-A8FB-F622B1A551F2}" srcOrd="2" destOrd="0" presId="urn:microsoft.com/office/officeart/2005/8/layout/vList2"/>
    <dgm:cxn modelId="{2753B09C-58BB-440F-BCEB-51CD32F85F53}" type="presParOf" srcId="{7AE6E4E8-F6F8-42AA-8971-0D796B753F13}" destId="{80D90A98-FE07-445D-AAEB-9AA052DF78E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5D45734-AFE9-4659-AB83-4EA4006E31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660CB20E-0493-4BF8-A143-7680218EEFDD}">
      <dgm:prSet/>
      <dgm:spPr/>
      <dgm:t>
        <a:bodyPr/>
        <a:lstStyle/>
        <a:p>
          <a:r>
            <a:rPr lang="fr-CA" b="0" i="0" baseline="0" dirty="0"/>
            <a:t>Rapport d’un des professionnels suivants est obligatoire pour toutes les demandes d’achat et de </a:t>
          </a:r>
          <a:r>
            <a:rPr lang="fr-CA" b="1" i="0" baseline="0" dirty="0"/>
            <a:t>remplacement </a:t>
          </a:r>
          <a:r>
            <a:rPr lang="fr-CA" b="0" i="0" baseline="0" dirty="0"/>
            <a:t>d’un </a:t>
          </a:r>
          <a:r>
            <a:rPr lang="fr-CA" b="1" i="0" baseline="0" dirty="0"/>
            <a:t>appareil</a:t>
          </a:r>
          <a:r>
            <a:rPr lang="fr-CA" b="0" i="0" baseline="0" dirty="0"/>
            <a:t>, de ses </a:t>
          </a:r>
          <a:r>
            <a:rPr lang="fr-CA" b="1" i="0" baseline="0" dirty="0"/>
            <a:t>CPO </a:t>
          </a:r>
          <a:r>
            <a:rPr lang="fr-CA" b="0" i="0" baseline="0" dirty="0"/>
            <a:t>et</a:t>
          </a:r>
          <a:r>
            <a:rPr lang="fr-CA" b="1" i="0" baseline="0" dirty="0"/>
            <a:t> CPL </a:t>
          </a:r>
          <a:r>
            <a:rPr lang="fr-CA" b="0" i="0" baseline="0" dirty="0"/>
            <a:t>ou pour les ajustements prévus au </a:t>
          </a:r>
          <a:r>
            <a:rPr lang="fr-CA" b="1" i="0" baseline="0" dirty="0"/>
            <a:t>Tarif</a:t>
          </a:r>
          <a:endParaRPr lang="fr-CA" dirty="0"/>
        </a:p>
      </dgm:t>
    </dgm:pt>
    <dgm:pt modelId="{D215848E-F11F-44DC-922A-CE07F4942C55}" type="parTrans" cxnId="{530E8293-C7DC-4D0F-9275-A43A32F3A3BC}">
      <dgm:prSet/>
      <dgm:spPr/>
      <dgm:t>
        <a:bodyPr/>
        <a:lstStyle/>
        <a:p>
          <a:endParaRPr lang="fr-CA"/>
        </a:p>
      </dgm:t>
    </dgm:pt>
    <dgm:pt modelId="{45D9027F-305E-491E-BDBB-4A81228A21EB}" type="sibTrans" cxnId="{530E8293-C7DC-4D0F-9275-A43A32F3A3BC}">
      <dgm:prSet/>
      <dgm:spPr/>
      <dgm:t>
        <a:bodyPr/>
        <a:lstStyle/>
        <a:p>
          <a:endParaRPr lang="fr-CA"/>
        </a:p>
      </dgm:t>
    </dgm:pt>
    <dgm:pt modelId="{376B2D09-31CC-47D4-B25D-5DD1ABD0D500}">
      <dgm:prSet/>
      <dgm:spPr/>
      <dgm:t>
        <a:bodyPr/>
        <a:lstStyle/>
        <a:p>
          <a:r>
            <a:rPr lang="fr-CA"/>
            <a:t>Ergothérapeute</a:t>
          </a:r>
        </a:p>
      </dgm:t>
    </dgm:pt>
    <dgm:pt modelId="{B97B0995-C104-4FDA-A8A9-1A1E55880CCF}" type="parTrans" cxnId="{169AFCB8-5638-47FF-9993-B410DC971078}">
      <dgm:prSet/>
      <dgm:spPr/>
      <dgm:t>
        <a:bodyPr/>
        <a:lstStyle/>
        <a:p>
          <a:endParaRPr lang="fr-CA"/>
        </a:p>
      </dgm:t>
    </dgm:pt>
    <dgm:pt modelId="{48B6B207-5B81-422E-BF7B-C4365C72AB6A}" type="sibTrans" cxnId="{169AFCB8-5638-47FF-9993-B410DC971078}">
      <dgm:prSet/>
      <dgm:spPr/>
      <dgm:t>
        <a:bodyPr/>
        <a:lstStyle/>
        <a:p>
          <a:endParaRPr lang="fr-CA"/>
        </a:p>
      </dgm:t>
    </dgm:pt>
    <dgm:pt modelId="{7B942589-A7CA-44B6-82F3-EA7B70A9453B}">
      <dgm:prSet/>
      <dgm:spPr/>
      <dgm:t>
        <a:bodyPr/>
        <a:lstStyle/>
        <a:p>
          <a:r>
            <a:rPr lang="fr-CA" dirty="0"/>
            <a:t>Physiothérapeute</a:t>
          </a:r>
        </a:p>
      </dgm:t>
    </dgm:pt>
    <dgm:pt modelId="{053AB8FF-A634-49CF-ACFA-319A0C4E83D7}" type="parTrans" cxnId="{207156AD-9382-465C-84C2-FC6D4ADB5D45}">
      <dgm:prSet/>
      <dgm:spPr/>
      <dgm:t>
        <a:bodyPr/>
        <a:lstStyle/>
        <a:p>
          <a:endParaRPr lang="fr-CA"/>
        </a:p>
      </dgm:t>
    </dgm:pt>
    <dgm:pt modelId="{8A38945C-2F50-4240-97CE-BFA0904E5DAD}" type="sibTrans" cxnId="{207156AD-9382-465C-84C2-FC6D4ADB5D45}">
      <dgm:prSet/>
      <dgm:spPr/>
      <dgm:t>
        <a:bodyPr/>
        <a:lstStyle/>
        <a:p>
          <a:endParaRPr lang="fr-CA"/>
        </a:p>
      </dgm:t>
    </dgm:pt>
    <dgm:pt modelId="{3C44BA16-0E3E-4503-9864-F59974DC0628}">
      <dgm:prSet/>
      <dgm:spPr/>
      <dgm:t>
        <a:bodyPr/>
        <a:lstStyle/>
        <a:p>
          <a:r>
            <a:rPr lang="fr-CA" dirty="0"/>
            <a:t>TPOSPO (incluant les orthésistes et prothésistes)</a:t>
          </a:r>
        </a:p>
      </dgm:t>
    </dgm:pt>
    <dgm:pt modelId="{8ACC8CC9-5EE5-4D2A-B6D4-0D850C4C0698}" type="parTrans" cxnId="{A91F8733-2DA2-4375-A773-C5428884F0BA}">
      <dgm:prSet/>
      <dgm:spPr/>
      <dgm:t>
        <a:bodyPr/>
        <a:lstStyle/>
        <a:p>
          <a:endParaRPr lang="fr-CA"/>
        </a:p>
      </dgm:t>
    </dgm:pt>
    <dgm:pt modelId="{99AA8107-6610-4B0D-8AF6-43C3074F566E}" type="sibTrans" cxnId="{A91F8733-2DA2-4375-A773-C5428884F0BA}">
      <dgm:prSet/>
      <dgm:spPr/>
      <dgm:t>
        <a:bodyPr/>
        <a:lstStyle/>
        <a:p>
          <a:endParaRPr lang="fr-CA"/>
        </a:p>
      </dgm:t>
    </dgm:pt>
    <dgm:pt modelId="{875D46C7-A8E5-4A60-8AD2-69C4A4F18C7D}">
      <dgm:prSet/>
      <dgm:spPr/>
      <dgm:t>
        <a:bodyPr/>
        <a:lstStyle/>
        <a:p>
          <a:r>
            <a:rPr lang="fr-CA" dirty="0"/>
            <a:t>Exceptions</a:t>
          </a:r>
        </a:p>
      </dgm:t>
    </dgm:pt>
    <dgm:pt modelId="{602F5B66-7FC7-4662-A43B-ABD44F23BD0C}" type="parTrans" cxnId="{8634D746-6F60-413D-9516-EBC881DDECEC}">
      <dgm:prSet/>
      <dgm:spPr/>
      <dgm:t>
        <a:bodyPr/>
        <a:lstStyle/>
        <a:p>
          <a:endParaRPr lang="fr-CA"/>
        </a:p>
      </dgm:t>
    </dgm:pt>
    <dgm:pt modelId="{50565BBA-27B7-45BF-876A-F742901E9A08}" type="sibTrans" cxnId="{8634D746-6F60-413D-9516-EBC881DDECEC}">
      <dgm:prSet/>
      <dgm:spPr/>
      <dgm:t>
        <a:bodyPr/>
        <a:lstStyle/>
        <a:p>
          <a:endParaRPr lang="fr-CA"/>
        </a:p>
      </dgm:t>
    </dgm:pt>
    <dgm:pt modelId="{90CA7141-31AB-421D-B810-AF1DCF0C180F}">
      <dgm:prSet/>
      <dgm:spPr/>
      <dgm:t>
        <a:bodyPr/>
        <a:lstStyle/>
        <a:p>
          <a:r>
            <a:rPr lang="fr-CA" dirty="0"/>
            <a:t>AAM : </a:t>
          </a:r>
          <a:r>
            <a:rPr lang="fr-CA" b="0" i="0" baseline="0" dirty="0"/>
            <a:t>seul un ergothérapeute ou un physiothérapeute d’un établissement est habilité</a:t>
          </a:r>
          <a:endParaRPr lang="fr-CA" dirty="0"/>
        </a:p>
      </dgm:t>
    </dgm:pt>
    <dgm:pt modelId="{00E409AF-B57B-469F-AD88-B08431DB44D6}" type="parTrans" cxnId="{CFBA8F7A-E14C-4CED-A729-3E972B72ECA6}">
      <dgm:prSet/>
      <dgm:spPr/>
      <dgm:t>
        <a:bodyPr/>
        <a:lstStyle/>
        <a:p>
          <a:endParaRPr lang="fr-CA"/>
        </a:p>
      </dgm:t>
    </dgm:pt>
    <dgm:pt modelId="{F9126C0A-382E-4E34-8584-3A42510FEED7}" type="sibTrans" cxnId="{CFBA8F7A-E14C-4CED-A729-3E972B72ECA6}">
      <dgm:prSet/>
      <dgm:spPr/>
      <dgm:t>
        <a:bodyPr/>
        <a:lstStyle/>
        <a:p>
          <a:endParaRPr lang="fr-CA"/>
        </a:p>
      </dgm:t>
    </dgm:pt>
    <dgm:pt modelId="{881E4CF1-AAD3-41F4-B838-721EC579DBC7}">
      <dgm:prSet/>
      <dgm:spPr/>
      <dgm:t>
        <a:bodyPr/>
        <a:lstStyle/>
        <a:p>
          <a:r>
            <a:rPr lang="fr-CA" dirty="0"/>
            <a:t>Prothèse myoélectrique : seuls les professionnels nommés précédemment œuvrant au sein d’un établissement autorisé sont habilités</a:t>
          </a:r>
        </a:p>
      </dgm:t>
    </dgm:pt>
    <dgm:pt modelId="{BD87CBA8-1905-4B40-83E9-1CAB283A054F}" type="parTrans" cxnId="{A3A2D892-1DF8-4F30-8BD6-3CA69C416D3D}">
      <dgm:prSet/>
      <dgm:spPr/>
      <dgm:t>
        <a:bodyPr/>
        <a:lstStyle/>
        <a:p>
          <a:endParaRPr lang="fr-CA"/>
        </a:p>
      </dgm:t>
    </dgm:pt>
    <dgm:pt modelId="{D3E8C77E-371F-48F9-AEE0-5C34030F0877}" type="sibTrans" cxnId="{A3A2D892-1DF8-4F30-8BD6-3CA69C416D3D}">
      <dgm:prSet/>
      <dgm:spPr/>
      <dgm:t>
        <a:bodyPr/>
        <a:lstStyle/>
        <a:p>
          <a:endParaRPr lang="fr-CA"/>
        </a:p>
      </dgm:t>
    </dgm:pt>
    <dgm:pt modelId="{1CF5E980-A7DC-46A1-8C06-7137F45CCEA0}" type="pres">
      <dgm:prSet presAssocID="{15D45734-AFE9-4659-AB83-4EA4006E310E}" presName="linear" presStyleCnt="0">
        <dgm:presLayoutVars>
          <dgm:animLvl val="lvl"/>
          <dgm:resizeHandles val="exact"/>
        </dgm:presLayoutVars>
      </dgm:prSet>
      <dgm:spPr/>
      <dgm:t>
        <a:bodyPr/>
        <a:lstStyle/>
        <a:p>
          <a:endParaRPr lang="fr-FR"/>
        </a:p>
      </dgm:t>
    </dgm:pt>
    <dgm:pt modelId="{9E0D7EC9-5AAE-4BB1-A18F-88AAB4A1D801}" type="pres">
      <dgm:prSet presAssocID="{660CB20E-0493-4BF8-A143-7680218EEFDD}" presName="parentText" presStyleLbl="node1" presStyleIdx="0" presStyleCnt="2" custLinFactNeighborY="-19385">
        <dgm:presLayoutVars>
          <dgm:chMax val="0"/>
          <dgm:bulletEnabled val="1"/>
        </dgm:presLayoutVars>
      </dgm:prSet>
      <dgm:spPr/>
      <dgm:t>
        <a:bodyPr/>
        <a:lstStyle/>
        <a:p>
          <a:endParaRPr lang="fr-FR"/>
        </a:p>
      </dgm:t>
    </dgm:pt>
    <dgm:pt modelId="{A6DC291B-D64E-4BFC-B75D-4E56EA3F025B}" type="pres">
      <dgm:prSet presAssocID="{660CB20E-0493-4BF8-A143-7680218EEFDD}" presName="childText" presStyleLbl="revTx" presStyleIdx="0" presStyleCnt="2" custLinFactNeighborY="-9836">
        <dgm:presLayoutVars>
          <dgm:bulletEnabled val="1"/>
        </dgm:presLayoutVars>
      </dgm:prSet>
      <dgm:spPr/>
      <dgm:t>
        <a:bodyPr/>
        <a:lstStyle/>
        <a:p>
          <a:endParaRPr lang="fr-FR"/>
        </a:p>
      </dgm:t>
    </dgm:pt>
    <dgm:pt modelId="{22AED8ED-BDC0-4CA7-8A28-AFDCC87E0809}" type="pres">
      <dgm:prSet presAssocID="{875D46C7-A8E5-4A60-8AD2-69C4A4F18C7D}" presName="parentText" presStyleLbl="node1" presStyleIdx="1" presStyleCnt="2" custScaleY="64466">
        <dgm:presLayoutVars>
          <dgm:chMax val="0"/>
          <dgm:bulletEnabled val="1"/>
        </dgm:presLayoutVars>
      </dgm:prSet>
      <dgm:spPr/>
      <dgm:t>
        <a:bodyPr/>
        <a:lstStyle/>
        <a:p>
          <a:endParaRPr lang="fr-FR"/>
        </a:p>
      </dgm:t>
    </dgm:pt>
    <dgm:pt modelId="{5CD64FDC-E681-4984-AD70-CEE073979B27}" type="pres">
      <dgm:prSet presAssocID="{875D46C7-A8E5-4A60-8AD2-69C4A4F18C7D}" presName="childText" presStyleLbl="revTx" presStyleIdx="1" presStyleCnt="2" custLinFactNeighborX="259" custLinFactNeighborY="7548">
        <dgm:presLayoutVars>
          <dgm:bulletEnabled val="1"/>
        </dgm:presLayoutVars>
      </dgm:prSet>
      <dgm:spPr/>
      <dgm:t>
        <a:bodyPr/>
        <a:lstStyle/>
        <a:p>
          <a:endParaRPr lang="fr-FR"/>
        </a:p>
      </dgm:t>
    </dgm:pt>
  </dgm:ptLst>
  <dgm:cxnLst>
    <dgm:cxn modelId="{D5EFA9E2-F947-4614-A390-4EA9049F46B9}" type="presOf" srcId="{875D46C7-A8E5-4A60-8AD2-69C4A4F18C7D}" destId="{22AED8ED-BDC0-4CA7-8A28-AFDCC87E0809}" srcOrd="0" destOrd="0" presId="urn:microsoft.com/office/officeart/2005/8/layout/vList2"/>
    <dgm:cxn modelId="{7BC89C9A-4B12-48C6-ADA4-E41EFC4B4BFF}" type="presOf" srcId="{3C44BA16-0E3E-4503-9864-F59974DC0628}" destId="{A6DC291B-D64E-4BFC-B75D-4E56EA3F025B}" srcOrd="0" destOrd="2" presId="urn:microsoft.com/office/officeart/2005/8/layout/vList2"/>
    <dgm:cxn modelId="{A3A2D892-1DF8-4F30-8BD6-3CA69C416D3D}" srcId="{875D46C7-A8E5-4A60-8AD2-69C4A4F18C7D}" destId="{881E4CF1-AAD3-41F4-B838-721EC579DBC7}" srcOrd="1" destOrd="0" parTransId="{BD87CBA8-1905-4B40-83E9-1CAB283A054F}" sibTransId="{D3E8C77E-371F-48F9-AEE0-5C34030F0877}"/>
    <dgm:cxn modelId="{A7CB08F5-5A26-419F-B431-B5A8661EEF92}" type="presOf" srcId="{15D45734-AFE9-4659-AB83-4EA4006E310E}" destId="{1CF5E980-A7DC-46A1-8C06-7137F45CCEA0}" srcOrd="0" destOrd="0" presId="urn:microsoft.com/office/officeart/2005/8/layout/vList2"/>
    <dgm:cxn modelId="{95158E43-89CC-4B1B-A39D-ED11D5C206B6}" type="presOf" srcId="{7B942589-A7CA-44B6-82F3-EA7B70A9453B}" destId="{A6DC291B-D64E-4BFC-B75D-4E56EA3F025B}" srcOrd="0" destOrd="1" presId="urn:microsoft.com/office/officeart/2005/8/layout/vList2"/>
    <dgm:cxn modelId="{530E8293-C7DC-4D0F-9275-A43A32F3A3BC}" srcId="{15D45734-AFE9-4659-AB83-4EA4006E310E}" destId="{660CB20E-0493-4BF8-A143-7680218EEFDD}" srcOrd="0" destOrd="0" parTransId="{D215848E-F11F-44DC-922A-CE07F4942C55}" sibTransId="{45D9027F-305E-491E-BDBB-4A81228A21EB}"/>
    <dgm:cxn modelId="{7CD01C38-BA2F-4445-AA13-00358F785335}" type="presOf" srcId="{660CB20E-0493-4BF8-A143-7680218EEFDD}" destId="{9E0D7EC9-5AAE-4BB1-A18F-88AAB4A1D801}" srcOrd="0" destOrd="0" presId="urn:microsoft.com/office/officeart/2005/8/layout/vList2"/>
    <dgm:cxn modelId="{913EE385-7BF4-42CE-96F7-C6F26E794DD3}" type="presOf" srcId="{90CA7141-31AB-421D-B810-AF1DCF0C180F}" destId="{5CD64FDC-E681-4984-AD70-CEE073979B27}" srcOrd="0" destOrd="0" presId="urn:microsoft.com/office/officeart/2005/8/layout/vList2"/>
    <dgm:cxn modelId="{A91F8733-2DA2-4375-A773-C5428884F0BA}" srcId="{660CB20E-0493-4BF8-A143-7680218EEFDD}" destId="{3C44BA16-0E3E-4503-9864-F59974DC0628}" srcOrd="2" destOrd="0" parTransId="{8ACC8CC9-5EE5-4D2A-B6D4-0D850C4C0698}" sibTransId="{99AA8107-6610-4B0D-8AF6-43C3074F566E}"/>
    <dgm:cxn modelId="{46412D15-008C-49F8-BE4B-090C8C6EF590}" type="presOf" srcId="{881E4CF1-AAD3-41F4-B838-721EC579DBC7}" destId="{5CD64FDC-E681-4984-AD70-CEE073979B27}" srcOrd="0" destOrd="1" presId="urn:microsoft.com/office/officeart/2005/8/layout/vList2"/>
    <dgm:cxn modelId="{8634D746-6F60-413D-9516-EBC881DDECEC}" srcId="{15D45734-AFE9-4659-AB83-4EA4006E310E}" destId="{875D46C7-A8E5-4A60-8AD2-69C4A4F18C7D}" srcOrd="1" destOrd="0" parTransId="{602F5B66-7FC7-4662-A43B-ABD44F23BD0C}" sibTransId="{50565BBA-27B7-45BF-876A-F742901E9A08}"/>
    <dgm:cxn modelId="{207156AD-9382-465C-84C2-FC6D4ADB5D45}" srcId="{660CB20E-0493-4BF8-A143-7680218EEFDD}" destId="{7B942589-A7CA-44B6-82F3-EA7B70A9453B}" srcOrd="1" destOrd="0" parTransId="{053AB8FF-A634-49CF-ACFA-319A0C4E83D7}" sibTransId="{8A38945C-2F50-4240-97CE-BFA0904E5DAD}"/>
    <dgm:cxn modelId="{169AFCB8-5638-47FF-9993-B410DC971078}" srcId="{660CB20E-0493-4BF8-A143-7680218EEFDD}" destId="{376B2D09-31CC-47D4-B25D-5DD1ABD0D500}" srcOrd="0" destOrd="0" parTransId="{B97B0995-C104-4FDA-A8A9-1A1E55880CCF}" sibTransId="{48B6B207-5B81-422E-BF7B-C4365C72AB6A}"/>
    <dgm:cxn modelId="{A93F523A-E1E4-45D1-9246-9C4E161D58B7}" type="presOf" srcId="{376B2D09-31CC-47D4-B25D-5DD1ABD0D500}" destId="{A6DC291B-D64E-4BFC-B75D-4E56EA3F025B}" srcOrd="0" destOrd="0" presId="urn:microsoft.com/office/officeart/2005/8/layout/vList2"/>
    <dgm:cxn modelId="{CFBA8F7A-E14C-4CED-A729-3E972B72ECA6}" srcId="{875D46C7-A8E5-4A60-8AD2-69C4A4F18C7D}" destId="{90CA7141-31AB-421D-B810-AF1DCF0C180F}" srcOrd="0" destOrd="0" parTransId="{00E409AF-B57B-469F-AD88-B08431DB44D6}" sibTransId="{F9126C0A-382E-4E34-8584-3A42510FEED7}"/>
    <dgm:cxn modelId="{26E80EE2-6F25-46FA-B06E-2C5EF6A195BB}" type="presParOf" srcId="{1CF5E980-A7DC-46A1-8C06-7137F45CCEA0}" destId="{9E0D7EC9-5AAE-4BB1-A18F-88AAB4A1D801}" srcOrd="0" destOrd="0" presId="urn:microsoft.com/office/officeart/2005/8/layout/vList2"/>
    <dgm:cxn modelId="{4171FE2C-3C58-40CC-9DF9-2B0EC366FFDD}" type="presParOf" srcId="{1CF5E980-A7DC-46A1-8C06-7137F45CCEA0}" destId="{A6DC291B-D64E-4BFC-B75D-4E56EA3F025B}" srcOrd="1" destOrd="0" presId="urn:microsoft.com/office/officeart/2005/8/layout/vList2"/>
    <dgm:cxn modelId="{43026D91-572A-4F9E-A72F-45C2109FD42A}" type="presParOf" srcId="{1CF5E980-A7DC-46A1-8C06-7137F45CCEA0}" destId="{22AED8ED-BDC0-4CA7-8A28-AFDCC87E0809}" srcOrd="2" destOrd="0" presId="urn:microsoft.com/office/officeart/2005/8/layout/vList2"/>
    <dgm:cxn modelId="{09A41356-8DFC-4366-9731-EFD8D95CC436}" type="presParOf" srcId="{1CF5E980-A7DC-46A1-8C06-7137F45CCEA0}" destId="{5CD64FDC-E681-4984-AD70-CEE073979B2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308D58B-D80C-44DD-A071-CC19AB5C2B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2E7A95E1-01E9-4166-AAA4-8D91AA2933DB}">
      <dgm:prSet custT="1"/>
      <dgm:spPr>
        <a:noFill/>
      </dgm:spPr>
      <dgm:t>
        <a:bodyPr/>
        <a:lstStyle/>
        <a:p>
          <a:r>
            <a:rPr lang="fr-CA" sz="1800" dirty="0">
              <a:solidFill>
                <a:schemeClr val="tx1"/>
              </a:solidFill>
            </a:rPr>
            <a:t>* Les informations concernant le contenu du rapport seront abordées dans la </a:t>
          </a:r>
          <a:r>
            <a:rPr lang="fr-CA" sz="1800" dirty="0">
              <a:solidFill>
                <a:schemeClr val="tx1"/>
              </a:solidFill>
              <a:hlinkClick xmlns:r="http://schemas.openxmlformats.org/officeDocument/2006/relationships" r:id="rId1" action="ppaction://hlinksldjump"/>
            </a:rPr>
            <a:t>tenue de dossier</a:t>
          </a:r>
          <a:r>
            <a:rPr lang="fr-CA" sz="1800" dirty="0">
              <a:solidFill>
                <a:schemeClr val="tx1"/>
              </a:solidFill>
            </a:rPr>
            <a:t>.</a:t>
          </a:r>
        </a:p>
      </dgm:t>
    </dgm:pt>
    <dgm:pt modelId="{B435191E-8939-4BB1-BD7F-B68192FF9E89}" type="parTrans" cxnId="{F4B465C3-0D82-4AD0-A404-22BA88CF3DAC}">
      <dgm:prSet/>
      <dgm:spPr/>
      <dgm:t>
        <a:bodyPr/>
        <a:lstStyle/>
        <a:p>
          <a:endParaRPr lang="fr-CA"/>
        </a:p>
      </dgm:t>
    </dgm:pt>
    <dgm:pt modelId="{2A51B520-74BD-48EF-8C0C-4B4785FFB6E4}" type="sibTrans" cxnId="{F4B465C3-0D82-4AD0-A404-22BA88CF3DAC}">
      <dgm:prSet/>
      <dgm:spPr/>
      <dgm:t>
        <a:bodyPr/>
        <a:lstStyle/>
        <a:p>
          <a:endParaRPr lang="fr-CA"/>
        </a:p>
      </dgm:t>
    </dgm:pt>
    <dgm:pt modelId="{7B84117D-E51D-48A0-9350-47731DAACF1F}" type="pres">
      <dgm:prSet presAssocID="{8308D58B-D80C-44DD-A071-CC19AB5C2B4F}" presName="linear" presStyleCnt="0">
        <dgm:presLayoutVars>
          <dgm:animLvl val="lvl"/>
          <dgm:resizeHandles val="exact"/>
        </dgm:presLayoutVars>
      </dgm:prSet>
      <dgm:spPr/>
      <dgm:t>
        <a:bodyPr/>
        <a:lstStyle/>
        <a:p>
          <a:endParaRPr lang="fr-FR"/>
        </a:p>
      </dgm:t>
    </dgm:pt>
    <dgm:pt modelId="{F0B217BB-EB36-4EC3-B942-C2B48BFDDBD0}" type="pres">
      <dgm:prSet presAssocID="{2E7A95E1-01E9-4166-AAA4-8D91AA2933DB}" presName="parentText" presStyleLbl="node1" presStyleIdx="0" presStyleCnt="1" custScaleY="63664" custLinFactNeighborX="-65" custLinFactNeighborY="-49500">
        <dgm:presLayoutVars>
          <dgm:chMax val="0"/>
          <dgm:bulletEnabled val="1"/>
        </dgm:presLayoutVars>
      </dgm:prSet>
      <dgm:spPr/>
      <dgm:t>
        <a:bodyPr/>
        <a:lstStyle/>
        <a:p>
          <a:endParaRPr lang="fr-FR"/>
        </a:p>
      </dgm:t>
    </dgm:pt>
  </dgm:ptLst>
  <dgm:cxnLst>
    <dgm:cxn modelId="{3FF01C94-D2DC-48EB-BCE8-3F3D7167EDC8}" type="presOf" srcId="{8308D58B-D80C-44DD-A071-CC19AB5C2B4F}" destId="{7B84117D-E51D-48A0-9350-47731DAACF1F}" srcOrd="0" destOrd="0" presId="urn:microsoft.com/office/officeart/2005/8/layout/vList2"/>
    <dgm:cxn modelId="{43BCD496-8C70-411A-B4E1-83CD500C7589}" type="presOf" srcId="{2E7A95E1-01E9-4166-AAA4-8D91AA2933DB}" destId="{F0B217BB-EB36-4EC3-B942-C2B48BFDDBD0}" srcOrd="0" destOrd="0" presId="urn:microsoft.com/office/officeart/2005/8/layout/vList2"/>
    <dgm:cxn modelId="{F4B465C3-0D82-4AD0-A404-22BA88CF3DAC}" srcId="{8308D58B-D80C-44DD-A071-CC19AB5C2B4F}" destId="{2E7A95E1-01E9-4166-AAA4-8D91AA2933DB}" srcOrd="0" destOrd="0" parTransId="{B435191E-8939-4BB1-BD7F-B68192FF9E89}" sibTransId="{2A51B520-74BD-48EF-8C0C-4B4785FFB6E4}"/>
    <dgm:cxn modelId="{FA14434E-4BEE-4C53-9947-3485A3F9FE36}" type="presParOf" srcId="{7B84117D-E51D-48A0-9350-47731DAACF1F}" destId="{F0B217BB-EB36-4EC3-B942-C2B48BFDDBD0}"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88932D2-D308-4081-A595-EAA1A4F696A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CA"/>
        </a:p>
      </dgm:t>
    </dgm:pt>
    <dgm:pt modelId="{00B84117-4743-439D-80DC-E2DD1E7EE33F}">
      <dgm:prSet/>
      <dgm:spPr/>
      <dgm:t>
        <a:bodyPr/>
        <a:lstStyle/>
        <a:p>
          <a:r>
            <a:rPr lang="fr-CA" baseline="0" dirty="0"/>
            <a:t>Article 4</a:t>
          </a:r>
          <a:endParaRPr lang="fr-CA" dirty="0"/>
        </a:p>
      </dgm:t>
    </dgm:pt>
    <dgm:pt modelId="{38FAC74B-198A-4F13-8591-EA4457B452FC}" type="parTrans" cxnId="{9ACDD8ED-81C0-43FA-BCF6-BD1C6BEB856A}">
      <dgm:prSet/>
      <dgm:spPr/>
      <dgm:t>
        <a:bodyPr/>
        <a:lstStyle/>
        <a:p>
          <a:endParaRPr lang="fr-CA"/>
        </a:p>
      </dgm:t>
    </dgm:pt>
    <dgm:pt modelId="{824DEAF0-A2EA-4BC4-8613-170C519109A3}" type="sibTrans" cxnId="{9ACDD8ED-81C0-43FA-BCF6-BD1C6BEB856A}">
      <dgm:prSet/>
      <dgm:spPr/>
      <dgm:t>
        <a:bodyPr/>
        <a:lstStyle/>
        <a:p>
          <a:endParaRPr lang="fr-CA"/>
        </a:p>
      </dgm:t>
    </dgm:pt>
    <dgm:pt modelId="{050BBEBE-8F59-444E-A2B8-3243098A0F03}">
      <dgm:prSet custT="1"/>
      <dgm:spPr/>
      <dgm:t>
        <a:bodyPr/>
        <a:lstStyle/>
        <a:p>
          <a:r>
            <a:rPr lang="fr-FR" sz="1400" baseline="0" dirty="0"/>
            <a:t>Partir d’un appareil au Tarif et ajoutez le code de CPO CS approprié.</a:t>
          </a:r>
          <a:endParaRPr lang="fr-CA" sz="1400" dirty="0"/>
        </a:p>
      </dgm:t>
    </dgm:pt>
    <dgm:pt modelId="{399004C6-D90B-4F5C-A73F-F9FFA842E003}" type="parTrans" cxnId="{E0486BE1-95DE-464A-8E05-867ED48985B4}">
      <dgm:prSet/>
      <dgm:spPr/>
      <dgm:t>
        <a:bodyPr/>
        <a:lstStyle/>
        <a:p>
          <a:endParaRPr lang="fr-CA"/>
        </a:p>
      </dgm:t>
    </dgm:pt>
    <dgm:pt modelId="{1C00EF6D-3217-4ED9-9054-6941172AA1C0}" type="sibTrans" cxnId="{E0486BE1-95DE-464A-8E05-867ED48985B4}">
      <dgm:prSet/>
      <dgm:spPr/>
      <dgm:t>
        <a:bodyPr/>
        <a:lstStyle/>
        <a:p>
          <a:endParaRPr lang="fr-CA"/>
        </a:p>
      </dgm:t>
    </dgm:pt>
    <dgm:pt modelId="{A780A203-E433-4A7C-93CA-CD92BBC21242}">
      <dgm:prSet custT="1"/>
      <dgm:spPr/>
      <dgm:t>
        <a:bodyPr/>
        <a:lstStyle/>
        <a:p>
          <a:r>
            <a:rPr lang="fr-FR" sz="1400" baseline="0" dirty="0"/>
            <a:t>Réservés aux AAM, cadres de verticalisation (CV) et autres cas exceptionnels.</a:t>
          </a:r>
          <a:endParaRPr lang="fr-CA" sz="1400" dirty="0"/>
        </a:p>
      </dgm:t>
    </dgm:pt>
    <dgm:pt modelId="{3AF50DC5-4648-4E60-AE94-B9B74E571DC6}" type="parTrans" cxnId="{FD29DB5A-3260-4A64-895F-F26E049FBBBF}">
      <dgm:prSet/>
      <dgm:spPr/>
      <dgm:t>
        <a:bodyPr/>
        <a:lstStyle/>
        <a:p>
          <a:endParaRPr lang="fr-CA"/>
        </a:p>
      </dgm:t>
    </dgm:pt>
    <dgm:pt modelId="{DBC994C5-D9ED-4659-9622-1815D20C19C1}" type="sibTrans" cxnId="{FD29DB5A-3260-4A64-895F-F26E049FBBBF}">
      <dgm:prSet/>
      <dgm:spPr/>
      <dgm:t>
        <a:bodyPr/>
        <a:lstStyle/>
        <a:p>
          <a:endParaRPr lang="fr-CA"/>
        </a:p>
      </dgm:t>
    </dgm:pt>
    <dgm:pt modelId="{DDE16062-7237-477B-B3BA-55805B2117F4}">
      <dgm:prSet/>
      <dgm:spPr/>
      <dgm:t>
        <a:bodyPr/>
        <a:lstStyle/>
        <a:p>
          <a:r>
            <a:rPr lang="fr-FR" baseline="0" dirty="0"/>
            <a:t>Évaluation doit tenir compte</a:t>
          </a:r>
          <a:endParaRPr lang="fr-CA" dirty="0"/>
        </a:p>
      </dgm:t>
    </dgm:pt>
    <dgm:pt modelId="{E9D729D4-902B-490A-A8E7-52637159A833}" type="parTrans" cxnId="{3105895D-8CB4-4EB1-BFA5-F114141B012E}">
      <dgm:prSet/>
      <dgm:spPr/>
      <dgm:t>
        <a:bodyPr/>
        <a:lstStyle/>
        <a:p>
          <a:endParaRPr lang="fr-CA"/>
        </a:p>
      </dgm:t>
    </dgm:pt>
    <dgm:pt modelId="{E4E37F63-4540-4061-B46D-ADBC063BA27E}" type="sibTrans" cxnId="{3105895D-8CB4-4EB1-BFA5-F114141B012E}">
      <dgm:prSet/>
      <dgm:spPr/>
      <dgm:t>
        <a:bodyPr/>
        <a:lstStyle/>
        <a:p>
          <a:endParaRPr lang="fr-CA"/>
        </a:p>
      </dgm:t>
    </dgm:pt>
    <dgm:pt modelId="{BE2616EE-5873-41DF-A670-611C40A16827}">
      <dgm:prSet/>
      <dgm:spPr/>
      <dgm:t>
        <a:bodyPr/>
        <a:lstStyle/>
        <a:p>
          <a:r>
            <a:rPr lang="fr-FR" baseline="0" dirty="0"/>
            <a:t>Nombre de pages de la lettre justificative</a:t>
          </a:r>
          <a:endParaRPr lang="fr-CA" dirty="0"/>
        </a:p>
      </dgm:t>
    </dgm:pt>
    <dgm:pt modelId="{D8BF95B5-83B7-4403-8767-F8023A11DDB9}" type="parTrans" cxnId="{4864656B-3291-4B62-935D-05A8EDB6A985}">
      <dgm:prSet/>
      <dgm:spPr/>
      <dgm:t>
        <a:bodyPr/>
        <a:lstStyle/>
        <a:p>
          <a:endParaRPr lang="fr-CA"/>
        </a:p>
      </dgm:t>
    </dgm:pt>
    <dgm:pt modelId="{E12E2BD8-A594-4FF8-A7FC-5F9A9567577D}" type="sibTrans" cxnId="{4864656B-3291-4B62-935D-05A8EDB6A985}">
      <dgm:prSet/>
      <dgm:spPr/>
      <dgm:t>
        <a:bodyPr/>
        <a:lstStyle/>
        <a:p>
          <a:endParaRPr lang="fr-CA"/>
        </a:p>
      </dgm:t>
    </dgm:pt>
    <dgm:pt modelId="{3120A728-9E50-47EF-8A9F-5DD554AB5789}">
      <dgm:prSet/>
      <dgm:spPr/>
      <dgm:t>
        <a:bodyPr/>
        <a:lstStyle/>
        <a:p>
          <a:r>
            <a:rPr lang="fr-FR" baseline="0" dirty="0"/>
            <a:t>Codes C.S. ne servent pas à justifier un dépassement de coût.</a:t>
          </a:r>
          <a:endParaRPr lang="fr-CA" dirty="0"/>
        </a:p>
      </dgm:t>
    </dgm:pt>
    <dgm:pt modelId="{9CEFD771-3A00-49D9-A227-18EA7D70FE6A}" type="parTrans" cxnId="{1C6F880A-3A54-4EC6-A0FA-5F47EE31DFD5}">
      <dgm:prSet/>
      <dgm:spPr/>
      <dgm:t>
        <a:bodyPr/>
        <a:lstStyle/>
        <a:p>
          <a:endParaRPr lang="fr-CA"/>
        </a:p>
      </dgm:t>
    </dgm:pt>
    <dgm:pt modelId="{7510C811-0CC0-42A0-9823-04034E5BA5EC}" type="sibTrans" cxnId="{1C6F880A-3A54-4EC6-A0FA-5F47EE31DFD5}">
      <dgm:prSet/>
      <dgm:spPr/>
      <dgm:t>
        <a:bodyPr/>
        <a:lstStyle/>
        <a:p>
          <a:endParaRPr lang="fr-CA"/>
        </a:p>
      </dgm:t>
    </dgm:pt>
    <dgm:pt modelId="{E76807B2-D578-40B2-B26E-B9B65E7AA7E0}">
      <dgm:prSet custT="1"/>
      <dgm:spPr/>
      <dgm:t>
        <a:bodyPr/>
        <a:lstStyle/>
        <a:p>
          <a:r>
            <a:rPr lang="fr-CA" sz="1400" baseline="0" dirty="0"/>
            <a:t>Recours à un CPO ou à un appareil hors Tarif (CS) doit être justifié par une </a:t>
          </a:r>
          <a:r>
            <a:rPr lang="fr-FR" sz="1400" baseline="0" dirty="0"/>
            <a:t>incapacité particulière de la PA à utiliser les appareils ou les CPO au </a:t>
          </a:r>
          <a:r>
            <a:rPr lang="fr-FR" sz="1400" u="sng" baseline="0" dirty="0">
              <a:hlinkClick xmlns:r="http://schemas.openxmlformats.org/officeDocument/2006/relationships" r:id="rId1"/>
            </a:rPr>
            <a:t>Tarif</a:t>
          </a:r>
          <a:r>
            <a:rPr lang="fr-FR" sz="1400" baseline="0" dirty="0"/>
            <a:t>. </a:t>
          </a:r>
          <a:endParaRPr lang="fr-CA" sz="600" dirty="0"/>
        </a:p>
      </dgm:t>
    </dgm:pt>
    <dgm:pt modelId="{2330AD67-FD5C-45AB-9793-F77400FE7041}" type="parTrans" cxnId="{16536A15-FBAE-4BD0-9581-2F327F8EA9B7}">
      <dgm:prSet/>
      <dgm:spPr/>
      <dgm:t>
        <a:bodyPr/>
        <a:lstStyle/>
        <a:p>
          <a:endParaRPr lang="fr-CA"/>
        </a:p>
      </dgm:t>
    </dgm:pt>
    <dgm:pt modelId="{96164F93-A2E2-4ADB-99DE-170D81C136BC}" type="sibTrans" cxnId="{16536A15-FBAE-4BD0-9581-2F327F8EA9B7}">
      <dgm:prSet/>
      <dgm:spPr/>
      <dgm:t>
        <a:bodyPr/>
        <a:lstStyle/>
        <a:p>
          <a:endParaRPr lang="fr-CA"/>
        </a:p>
      </dgm:t>
    </dgm:pt>
    <dgm:pt modelId="{28D770D3-5A4D-4A56-81FE-E1BEF7D607D6}">
      <dgm:prSet/>
      <dgm:spPr/>
      <dgm:t>
        <a:bodyPr/>
        <a:lstStyle/>
        <a:p>
          <a:r>
            <a:rPr lang="fr-CA" dirty="0"/>
            <a:t>Pour être assuré</a:t>
          </a:r>
        </a:p>
      </dgm:t>
    </dgm:pt>
    <dgm:pt modelId="{8DB377F2-C972-49B2-9007-ED246C3B207F}" type="parTrans" cxnId="{05C5B895-79BA-4D07-8CA7-140BFA648130}">
      <dgm:prSet/>
      <dgm:spPr/>
      <dgm:t>
        <a:bodyPr/>
        <a:lstStyle/>
        <a:p>
          <a:endParaRPr lang="fr-CA"/>
        </a:p>
      </dgm:t>
    </dgm:pt>
    <dgm:pt modelId="{D3164430-24C6-4900-8B93-1292E26B5D3F}" type="sibTrans" cxnId="{05C5B895-79BA-4D07-8CA7-140BFA648130}">
      <dgm:prSet/>
      <dgm:spPr/>
      <dgm:t>
        <a:bodyPr/>
        <a:lstStyle/>
        <a:p>
          <a:endParaRPr lang="fr-CA"/>
        </a:p>
      </dgm:t>
    </dgm:pt>
    <dgm:pt modelId="{884858B5-2020-4A0D-8E41-C5A352A568C4}">
      <dgm:prSet custT="1"/>
      <dgm:spPr/>
      <dgm:t>
        <a:bodyPr/>
        <a:lstStyle/>
        <a:p>
          <a:r>
            <a:rPr lang="fr-FR" sz="1400" baseline="0" dirty="0"/>
            <a:t>Se référer aux codes administratifs à la section 7.2 du Guide de facturation.</a:t>
          </a:r>
          <a:endParaRPr lang="fr-CA" sz="1400" dirty="0"/>
        </a:p>
      </dgm:t>
    </dgm:pt>
    <dgm:pt modelId="{71F2F155-6EB1-454F-A2D8-3C7D54A83159}" type="parTrans" cxnId="{64A776EF-020D-42EF-89C7-F2CE26331A59}">
      <dgm:prSet/>
      <dgm:spPr/>
      <dgm:t>
        <a:bodyPr/>
        <a:lstStyle/>
        <a:p>
          <a:endParaRPr lang="fr-CA"/>
        </a:p>
      </dgm:t>
    </dgm:pt>
    <dgm:pt modelId="{3609A280-BFA9-46CB-90C0-10F6F989641D}" type="sibTrans" cxnId="{64A776EF-020D-42EF-89C7-F2CE26331A59}">
      <dgm:prSet/>
      <dgm:spPr/>
      <dgm:t>
        <a:bodyPr/>
        <a:lstStyle/>
        <a:p>
          <a:endParaRPr lang="fr-CA"/>
        </a:p>
      </dgm:t>
    </dgm:pt>
    <dgm:pt modelId="{CD0FBB69-C603-45B5-B4C8-777EAABEAA99}">
      <dgm:prSet/>
      <dgm:spPr/>
      <dgm:t>
        <a:bodyPr/>
        <a:lstStyle/>
        <a:p>
          <a:r>
            <a:rPr lang="fr-CA" dirty="0"/>
            <a:t>Codes d’appareils entièrement C.S.</a:t>
          </a:r>
        </a:p>
      </dgm:t>
    </dgm:pt>
    <dgm:pt modelId="{C5C8D1D5-C9F1-4ACC-83FC-9C3115223B41}" type="sibTrans" cxnId="{B2D60DFA-E8CC-4B1C-AB4F-D76CC3911A1D}">
      <dgm:prSet/>
      <dgm:spPr/>
      <dgm:t>
        <a:bodyPr/>
        <a:lstStyle/>
        <a:p>
          <a:endParaRPr lang="fr-CA"/>
        </a:p>
      </dgm:t>
    </dgm:pt>
    <dgm:pt modelId="{8B862790-AD14-4C13-80CB-D6857DC7BAD6}" type="parTrans" cxnId="{B2D60DFA-E8CC-4B1C-AB4F-D76CC3911A1D}">
      <dgm:prSet/>
      <dgm:spPr/>
      <dgm:t>
        <a:bodyPr/>
        <a:lstStyle/>
        <a:p>
          <a:endParaRPr lang="fr-CA"/>
        </a:p>
      </dgm:t>
    </dgm:pt>
    <dgm:pt modelId="{665C92C2-6577-441D-9D56-0AC57A41082F}">
      <dgm:prSet custT="1"/>
      <dgm:spPr/>
      <dgm:t>
        <a:bodyPr/>
        <a:lstStyle/>
        <a:p>
          <a:r>
            <a:rPr lang="fr-FR" sz="1400" baseline="0" dirty="0"/>
            <a:t>De la déficience physique.</a:t>
          </a:r>
          <a:endParaRPr lang="fr-CA" sz="2400" dirty="0"/>
        </a:p>
      </dgm:t>
    </dgm:pt>
    <dgm:pt modelId="{DF483D2C-BF07-49F0-A213-C6AF1353FE8E}" type="parTrans" cxnId="{9464B1DE-388D-40FA-928A-186099968080}">
      <dgm:prSet/>
      <dgm:spPr/>
      <dgm:t>
        <a:bodyPr/>
        <a:lstStyle/>
        <a:p>
          <a:endParaRPr lang="fr-CA"/>
        </a:p>
      </dgm:t>
    </dgm:pt>
    <dgm:pt modelId="{52ED47CA-6F34-4F00-8D2D-2DD60D00FACE}" type="sibTrans" cxnId="{9464B1DE-388D-40FA-928A-186099968080}">
      <dgm:prSet/>
      <dgm:spPr/>
      <dgm:t>
        <a:bodyPr/>
        <a:lstStyle/>
        <a:p>
          <a:endParaRPr lang="fr-CA"/>
        </a:p>
      </dgm:t>
    </dgm:pt>
    <dgm:pt modelId="{EB991D78-E821-4AB1-AA84-1F8FC6733F59}">
      <dgm:prSet custT="1"/>
      <dgm:spPr/>
      <dgm:t>
        <a:bodyPr/>
        <a:lstStyle/>
        <a:p>
          <a:r>
            <a:rPr lang="fr-FR" sz="1400" baseline="0" dirty="0"/>
            <a:t>De l’ensemble des AVQ et AVD, de son travail ou de ses études.</a:t>
          </a:r>
          <a:endParaRPr lang="fr-CA" sz="1400" dirty="0"/>
        </a:p>
      </dgm:t>
    </dgm:pt>
    <dgm:pt modelId="{9321519D-2D11-4829-B123-DDEDF8BCE789}" type="parTrans" cxnId="{9ADA83FE-FC45-45C7-B50A-12E924C431B5}">
      <dgm:prSet/>
      <dgm:spPr/>
      <dgm:t>
        <a:bodyPr/>
        <a:lstStyle/>
        <a:p>
          <a:endParaRPr lang="fr-CA"/>
        </a:p>
      </dgm:t>
    </dgm:pt>
    <dgm:pt modelId="{FF3F8BC8-0884-44DE-954A-28DB9814019A}" type="sibTrans" cxnId="{9ADA83FE-FC45-45C7-B50A-12E924C431B5}">
      <dgm:prSet/>
      <dgm:spPr/>
      <dgm:t>
        <a:bodyPr/>
        <a:lstStyle/>
        <a:p>
          <a:endParaRPr lang="fr-CA"/>
        </a:p>
      </dgm:t>
    </dgm:pt>
    <dgm:pt modelId="{AFD3F919-5A32-4869-B78C-7A49EB8C9599}">
      <dgm:prSet custT="1"/>
      <dgm:spPr/>
      <dgm:t>
        <a:bodyPr/>
        <a:lstStyle/>
        <a:p>
          <a:r>
            <a:rPr lang="fr-FR" sz="1400" baseline="0" dirty="0"/>
            <a:t>Du milieu de vie de la PA et de ses rôles sociaux.</a:t>
          </a:r>
          <a:endParaRPr lang="fr-CA" sz="1400" dirty="0"/>
        </a:p>
      </dgm:t>
    </dgm:pt>
    <dgm:pt modelId="{8F0DC645-2E00-4B9D-ACC3-B3DA5DE84E66}" type="parTrans" cxnId="{3D00BF02-343A-48C5-8CB7-5CF913DDB66A}">
      <dgm:prSet/>
      <dgm:spPr/>
      <dgm:t>
        <a:bodyPr/>
        <a:lstStyle/>
        <a:p>
          <a:endParaRPr lang="fr-CA"/>
        </a:p>
      </dgm:t>
    </dgm:pt>
    <dgm:pt modelId="{C6AA4ADA-A7BE-4351-B667-8BBA2CD32CC9}" type="sibTrans" cxnId="{3D00BF02-343A-48C5-8CB7-5CF913DDB66A}">
      <dgm:prSet/>
      <dgm:spPr/>
      <dgm:t>
        <a:bodyPr/>
        <a:lstStyle/>
        <a:p>
          <a:endParaRPr lang="fr-CA"/>
        </a:p>
      </dgm:t>
    </dgm:pt>
    <dgm:pt modelId="{0F121401-3F64-46DC-AEBD-08AB0DEB6848}">
      <dgm:prSet custT="1"/>
      <dgm:spPr/>
      <dgm:t>
        <a:bodyPr/>
        <a:lstStyle/>
        <a:p>
          <a:r>
            <a:rPr lang="fr-CA" sz="1400" dirty="0"/>
            <a:t>Aucune exigence tant que tous les éléments justificatifs sont présents.</a:t>
          </a:r>
        </a:p>
      </dgm:t>
    </dgm:pt>
    <dgm:pt modelId="{1B0CFBAF-8D09-4844-9F43-D03B4BC5E6FF}" type="parTrans" cxnId="{3E103266-FA6A-4690-9282-5176ACDA22B7}">
      <dgm:prSet/>
      <dgm:spPr/>
      <dgm:t>
        <a:bodyPr/>
        <a:lstStyle/>
        <a:p>
          <a:endParaRPr lang="fr-CA"/>
        </a:p>
      </dgm:t>
    </dgm:pt>
    <dgm:pt modelId="{D4ADBC73-3BE9-4333-B7C9-CAFAFC1B4056}" type="sibTrans" cxnId="{3E103266-FA6A-4690-9282-5176ACDA22B7}">
      <dgm:prSet/>
      <dgm:spPr/>
      <dgm:t>
        <a:bodyPr/>
        <a:lstStyle/>
        <a:p>
          <a:endParaRPr lang="fr-CA"/>
        </a:p>
      </dgm:t>
    </dgm:pt>
    <dgm:pt modelId="{2F606FF4-3993-499A-B6A8-B780566B6BEB}" type="pres">
      <dgm:prSet presAssocID="{A88932D2-D308-4081-A595-EAA1A4F696AF}" presName="Name0" presStyleCnt="0">
        <dgm:presLayoutVars>
          <dgm:dir/>
          <dgm:animLvl val="lvl"/>
          <dgm:resizeHandles val="exact"/>
        </dgm:presLayoutVars>
      </dgm:prSet>
      <dgm:spPr/>
      <dgm:t>
        <a:bodyPr/>
        <a:lstStyle/>
        <a:p>
          <a:endParaRPr lang="fr-FR"/>
        </a:p>
      </dgm:t>
    </dgm:pt>
    <dgm:pt modelId="{23CB4CE2-2B95-4082-84D8-EB775AFF8567}" type="pres">
      <dgm:prSet presAssocID="{00B84117-4743-439D-80DC-E2DD1E7EE33F}" presName="linNode" presStyleCnt="0"/>
      <dgm:spPr/>
    </dgm:pt>
    <dgm:pt modelId="{304D51F3-FD76-4C77-8476-35A8871F4917}" type="pres">
      <dgm:prSet presAssocID="{00B84117-4743-439D-80DC-E2DD1E7EE33F}" presName="parentText" presStyleLbl="node1" presStyleIdx="0" presStyleCnt="6" custScaleY="77948">
        <dgm:presLayoutVars>
          <dgm:chMax val="1"/>
          <dgm:bulletEnabled val="1"/>
        </dgm:presLayoutVars>
      </dgm:prSet>
      <dgm:spPr/>
      <dgm:t>
        <a:bodyPr/>
        <a:lstStyle/>
        <a:p>
          <a:endParaRPr lang="fr-FR"/>
        </a:p>
      </dgm:t>
    </dgm:pt>
    <dgm:pt modelId="{4CC7D537-93FF-4409-8C4B-CB5E112D39C1}" type="pres">
      <dgm:prSet presAssocID="{00B84117-4743-439D-80DC-E2DD1E7EE33F}" presName="descendantText" presStyleLbl="alignAccFollowNode1" presStyleIdx="0" presStyleCnt="5" custScaleX="164096" custScaleY="88347">
        <dgm:presLayoutVars>
          <dgm:bulletEnabled val="1"/>
        </dgm:presLayoutVars>
      </dgm:prSet>
      <dgm:spPr/>
      <dgm:t>
        <a:bodyPr/>
        <a:lstStyle/>
        <a:p>
          <a:endParaRPr lang="fr-FR"/>
        </a:p>
      </dgm:t>
    </dgm:pt>
    <dgm:pt modelId="{627547E1-221A-4089-91C4-2642C080A7CC}" type="pres">
      <dgm:prSet presAssocID="{824DEAF0-A2EA-4BC4-8613-170C519109A3}" presName="sp" presStyleCnt="0"/>
      <dgm:spPr/>
    </dgm:pt>
    <dgm:pt modelId="{9E906A0A-95D5-4FB4-B1D8-BA1824F3EFB1}" type="pres">
      <dgm:prSet presAssocID="{28D770D3-5A4D-4A56-81FE-E1BEF7D607D6}" presName="linNode" presStyleCnt="0"/>
      <dgm:spPr/>
    </dgm:pt>
    <dgm:pt modelId="{AF8B5DE1-9549-4415-A664-D53512C36E04}" type="pres">
      <dgm:prSet presAssocID="{28D770D3-5A4D-4A56-81FE-E1BEF7D607D6}" presName="parentText" presStyleLbl="node1" presStyleIdx="1" presStyleCnt="6">
        <dgm:presLayoutVars>
          <dgm:chMax val="1"/>
          <dgm:bulletEnabled val="1"/>
        </dgm:presLayoutVars>
      </dgm:prSet>
      <dgm:spPr/>
      <dgm:t>
        <a:bodyPr/>
        <a:lstStyle/>
        <a:p>
          <a:endParaRPr lang="fr-FR"/>
        </a:p>
      </dgm:t>
    </dgm:pt>
    <dgm:pt modelId="{080CF599-E71C-4A92-A5BE-D52AD2E09F71}" type="pres">
      <dgm:prSet presAssocID="{28D770D3-5A4D-4A56-81FE-E1BEF7D607D6}" presName="descendantText" presStyleLbl="alignAccFollowNode1" presStyleIdx="1" presStyleCnt="5" custScaleX="164366">
        <dgm:presLayoutVars>
          <dgm:bulletEnabled val="1"/>
        </dgm:presLayoutVars>
      </dgm:prSet>
      <dgm:spPr/>
      <dgm:t>
        <a:bodyPr/>
        <a:lstStyle/>
        <a:p>
          <a:endParaRPr lang="fr-FR"/>
        </a:p>
      </dgm:t>
    </dgm:pt>
    <dgm:pt modelId="{FE30691B-E911-4821-A4F1-F1F4027B317D}" type="pres">
      <dgm:prSet presAssocID="{D3164430-24C6-4900-8B93-1292E26B5D3F}" presName="sp" presStyleCnt="0"/>
      <dgm:spPr/>
    </dgm:pt>
    <dgm:pt modelId="{D8EB3480-A939-4729-984B-A897B863856F}" type="pres">
      <dgm:prSet presAssocID="{CD0FBB69-C603-45B5-B4C8-777EAABEAA99}" presName="linNode" presStyleCnt="0"/>
      <dgm:spPr/>
    </dgm:pt>
    <dgm:pt modelId="{3BF8AA29-F3CF-41C0-A345-D8170CF6A23A}" type="pres">
      <dgm:prSet presAssocID="{CD0FBB69-C603-45B5-B4C8-777EAABEAA99}" presName="parentText" presStyleLbl="node1" presStyleIdx="2" presStyleCnt="6" custScaleY="83033">
        <dgm:presLayoutVars>
          <dgm:chMax val="1"/>
          <dgm:bulletEnabled val="1"/>
        </dgm:presLayoutVars>
      </dgm:prSet>
      <dgm:spPr/>
      <dgm:t>
        <a:bodyPr/>
        <a:lstStyle/>
        <a:p>
          <a:endParaRPr lang="fr-FR"/>
        </a:p>
      </dgm:t>
    </dgm:pt>
    <dgm:pt modelId="{FF54085D-03C7-46E1-9309-70384BF8F281}" type="pres">
      <dgm:prSet presAssocID="{CD0FBB69-C603-45B5-B4C8-777EAABEAA99}" presName="descendantText" presStyleLbl="alignAccFollowNode1" presStyleIdx="2" presStyleCnt="5" custScaleX="164392" custScaleY="85708">
        <dgm:presLayoutVars>
          <dgm:bulletEnabled val="1"/>
        </dgm:presLayoutVars>
      </dgm:prSet>
      <dgm:spPr/>
      <dgm:t>
        <a:bodyPr/>
        <a:lstStyle/>
        <a:p>
          <a:endParaRPr lang="fr-FR"/>
        </a:p>
      </dgm:t>
    </dgm:pt>
    <dgm:pt modelId="{14ECB260-DB02-4B3D-A338-54CD2BA8B7A9}" type="pres">
      <dgm:prSet presAssocID="{C5C8D1D5-C9F1-4ACC-83FC-9C3115223B41}" presName="sp" presStyleCnt="0"/>
      <dgm:spPr/>
    </dgm:pt>
    <dgm:pt modelId="{8F2BB683-0917-4308-8086-C49F6DB4DD1D}" type="pres">
      <dgm:prSet presAssocID="{DDE16062-7237-477B-B3BA-55805B2117F4}" presName="linNode" presStyleCnt="0"/>
      <dgm:spPr/>
    </dgm:pt>
    <dgm:pt modelId="{90648CD0-5CB5-42A7-9B54-103EC6217874}" type="pres">
      <dgm:prSet presAssocID="{DDE16062-7237-477B-B3BA-55805B2117F4}" presName="parentText" presStyleLbl="node1" presStyleIdx="3" presStyleCnt="6" custScaleY="102753">
        <dgm:presLayoutVars>
          <dgm:chMax val="1"/>
          <dgm:bulletEnabled val="1"/>
        </dgm:presLayoutVars>
      </dgm:prSet>
      <dgm:spPr/>
      <dgm:t>
        <a:bodyPr/>
        <a:lstStyle/>
        <a:p>
          <a:endParaRPr lang="fr-FR"/>
        </a:p>
      </dgm:t>
    </dgm:pt>
    <dgm:pt modelId="{33EA4045-E1C0-428C-878C-CC2B1D8F8BEB}" type="pres">
      <dgm:prSet presAssocID="{DDE16062-7237-477B-B3BA-55805B2117F4}" presName="descendantText" presStyleLbl="alignAccFollowNode1" presStyleIdx="3" presStyleCnt="5" custScaleX="164098" custScaleY="134927">
        <dgm:presLayoutVars>
          <dgm:bulletEnabled val="1"/>
        </dgm:presLayoutVars>
      </dgm:prSet>
      <dgm:spPr/>
      <dgm:t>
        <a:bodyPr/>
        <a:lstStyle/>
        <a:p>
          <a:endParaRPr lang="fr-FR"/>
        </a:p>
      </dgm:t>
    </dgm:pt>
    <dgm:pt modelId="{25BAE29A-2BD2-4AF5-9EB6-B493708D681A}" type="pres">
      <dgm:prSet presAssocID="{E4E37F63-4540-4061-B46D-ADBC063BA27E}" presName="sp" presStyleCnt="0"/>
      <dgm:spPr/>
    </dgm:pt>
    <dgm:pt modelId="{1C3473E8-C9D6-4F59-9267-AF43F36F957E}" type="pres">
      <dgm:prSet presAssocID="{BE2616EE-5873-41DF-A670-611C40A16827}" presName="linNode" presStyleCnt="0"/>
      <dgm:spPr/>
    </dgm:pt>
    <dgm:pt modelId="{7007104C-C3A0-47D7-A2B6-9A7628785BB4}" type="pres">
      <dgm:prSet presAssocID="{BE2616EE-5873-41DF-A670-611C40A16827}" presName="parentText" presStyleLbl="node1" presStyleIdx="4" presStyleCnt="6" custScaleY="73154">
        <dgm:presLayoutVars>
          <dgm:chMax val="1"/>
          <dgm:bulletEnabled val="1"/>
        </dgm:presLayoutVars>
      </dgm:prSet>
      <dgm:spPr/>
      <dgm:t>
        <a:bodyPr/>
        <a:lstStyle/>
        <a:p>
          <a:endParaRPr lang="fr-FR"/>
        </a:p>
      </dgm:t>
    </dgm:pt>
    <dgm:pt modelId="{C9F05C70-AF9D-44A1-A74D-CDAF189F38D5}" type="pres">
      <dgm:prSet presAssocID="{BE2616EE-5873-41DF-A670-611C40A16827}" presName="descendantText" presStyleLbl="alignAccFollowNode1" presStyleIdx="4" presStyleCnt="5" custScaleX="164413" custScaleY="70418">
        <dgm:presLayoutVars>
          <dgm:bulletEnabled val="1"/>
        </dgm:presLayoutVars>
      </dgm:prSet>
      <dgm:spPr/>
      <dgm:t>
        <a:bodyPr/>
        <a:lstStyle/>
        <a:p>
          <a:endParaRPr lang="fr-FR"/>
        </a:p>
      </dgm:t>
    </dgm:pt>
    <dgm:pt modelId="{8C1628EB-D030-4DDA-B9BD-4DF15D26DBA2}" type="pres">
      <dgm:prSet presAssocID="{E12E2BD8-A594-4FF8-A7FC-5F9A9567577D}" presName="sp" presStyleCnt="0"/>
      <dgm:spPr/>
    </dgm:pt>
    <dgm:pt modelId="{40AFFE5A-0E24-4141-9B67-9839143D742F}" type="pres">
      <dgm:prSet presAssocID="{3120A728-9E50-47EF-8A9F-5DD554AB5789}" presName="linNode" presStyleCnt="0"/>
      <dgm:spPr/>
    </dgm:pt>
    <dgm:pt modelId="{EC36F570-1FAC-4415-8909-AC97000A3B6E}" type="pres">
      <dgm:prSet presAssocID="{3120A728-9E50-47EF-8A9F-5DD554AB5789}" presName="parentText" presStyleLbl="node1" presStyleIdx="5" presStyleCnt="6" custScaleX="277778" custScaleY="58726">
        <dgm:presLayoutVars>
          <dgm:chMax val="1"/>
          <dgm:bulletEnabled val="1"/>
        </dgm:presLayoutVars>
      </dgm:prSet>
      <dgm:spPr/>
      <dgm:t>
        <a:bodyPr/>
        <a:lstStyle/>
        <a:p>
          <a:endParaRPr lang="fr-FR"/>
        </a:p>
      </dgm:t>
    </dgm:pt>
  </dgm:ptLst>
  <dgm:cxnLst>
    <dgm:cxn modelId="{E0486BE1-95DE-464A-8E05-867ED48985B4}" srcId="{28D770D3-5A4D-4A56-81FE-E1BEF7D607D6}" destId="{050BBEBE-8F59-444E-A2B8-3243098A0F03}" srcOrd="0" destOrd="0" parTransId="{399004C6-D90B-4F5C-A73F-F9FFA842E003}" sibTransId="{1C00EF6D-3217-4ED9-9054-6941172AA1C0}"/>
    <dgm:cxn modelId="{3E103266-FA6A-4690-9282-5176ACDA22B7}" srcId="{BE2616EE-5873-41DF-A670-611C40A16827}" destId="{0F121401-3F64-46DC-AEBD-08AB0DEB6848}" srcOrd="0" destOrd="0" parTransId="{1B0CFBAF-8D09-4844-9F43-D03B4BC5E6FF}" sibTransId="{D4ADBC73-3BE9-4333-B7C9-CAFAFC1B4056}"/>
    <dgm:cxn modelId="{2A7BFBB3-ACD3-4F5C-8567-6E206B32F474}" type="presOf" srcId="{EB991D78-E821-4AB1-AA84-1F8FC6733F59}" destId="{33EA4045-E1C0-428C-878C-CC2B1D8F8BEB}" srcOrd="0" destOrd="1" presId="urn:microsoft.com/office/officeart/2005/8/layout/vList5"/>
    <dgm:cxn modelId="{D30F3428-B07B-407E-ADC4-B9298516891D}" type="presOf" srcId="{DDE16062-7237-477B-B3BA-55805B2117F4}" destId="{90648CD0-5CB5-42A7-9B54-103EC6217874}" srcOrd="0" destOrd="0" presId="urn:microsoft.com/office/officeart/2005/8/layout/vList5"/>
    <dgm:cxn modelId="{1C6F880A-3A54-4EC6-A0FA-5F47EE31DFD5}" srcId="{A88932D2-D308-4081-A595-EAA1A4F696AF}" destId="{3120A728-9E50-47EF-8A9F-5DD554AB5789}" srcOrd="5" destOrd="0" parTransId="{9CEFD771-3A00-49D9-A227-18EA7D70FE6A}" sibTransId="{7510C811-0CC0-42A0-9823-04034E5BA5EC}"/>
    <dgm:cxn modelId="{66980C05-BA6B-4646-A33D-668C7A64BF22}" type="presOf" srcId="{665C92C2-6577-441D-9D56-0AC57A41082F}" destId="{33EA4045-E1C0-428C-878C-CC2B1D8F8BEB}" srcOrd="0" destOrd="0" presId="urn:microsoft.com/office/officeart/2005/8/layout/vList5"/>
    <dgm:cxn modelId="{CCF35229-361C-4D75-AA0A-36E340B83F3D}" type="presOf" srcId="{AFD3F919-5A32-4869-B78C-7A49EB8C9599}" destId="{33EA4045-E1C0-428C-878C-CC2B1D8F8BEB}" srcOrd="0" destOrd="2" presId="urn:microsoft.com/office/officeart/2005/8/layout/vList5"/>
    <dgm:cxn modelId="{33B27A4F-7A12-478E-B17A-AE88CD806454}" type="presOf" srcId="{00B84117-4743-439D-80DC-E2DD1E7EE33F}" destId="{304D51F3-FD76-4C77-8476-35A8871F4917}" srcOrd="0" destOrd="0" presId="urn:microsoft.com/office/officeart/2005/8/layout/vList5"/>
    <dgm:cxn modelId="{F6F243AF-A78C-40E4-978B-43C49AB46E2B}" type="presOf" srcId="{050BBEBE-8F59-444E-A2B8-3243098A0F03}" destId="{080CF599-E71C-4A92-A5BE-D52AD2E09F71}" srcOrd="0" destOrd="0" presId="urn:microsoft.com/office/officeart/2005/8/layout/vList5"/>
    <dgm:cxn modelId="{FD29DB5A-3260-4A64-895F-F26E049FBBBF}" srcId="{CD0FBB69-C603-45B5-B4C8-777EAABEAA99}" destId="{A780A203-E433-4A7C-93CA-CD92BBC21242}" srcOrd="0" destOrd="0" parTransId="{3AF50DC5-4648-4E60-AE94-B9B74E571DC6}" sibTransId="{DBC994C5-D9ED-4659-9622-1815D20C19C1}"/>
    <dgm:cxn modelId="{3030F07C-14ED-4EAC-BF36-4389FD6D41B8}" type="presOf" srcId="{E76807B2-D578-40B2-B26E-B9B65E7AA7E0}" destId="{4CC7D537-93FF-4409-8C4B-CB5E112D39C1}" srcOrd="0" destOrd="0" presId="urn:microsoft.com/office/officeart/2005/8/layout/vList5"/>
    <dgm:cxn modelId="{A1ED9076-029C-4CF5-8FBB-0395F925FB7E}" type="presOf" srcId="{A88932D2-D308-4081-A595-EAA1A4F696AF}" destId="{2F606FF4-3993-499A-B6A8-B780566B6BEB}" srcOrd="0" destOrd="0" presId="urn:microsoft.com/office/officeart/2005/8/layout/vList5"/>
    <dgm:cxn modelId="{9464B1DE-388D-40FA-928A-186099968080}" srcId="{DDE16062-7237-477B-B3BA-55805B2117F4}" destId="{665C92C2-6577-441D-9D56-0AC57A41082F}" srcOrd="0" destOrd="0" parTransId="{DF483D2C-BF07-49F0-A213-C6AF1353FE8E}" sibTransId="{52ED47CA-6F34-4F00-8D2D-2DD60D00FACE}"/>
    <dgm:cxn modelId="{C6FB22B6-C89B-471E-9527-5C1684AB0F4F}" type="presOf" srcId="{A780A203-E433-4A7C-93CA-CD92BBC21242}" destId="{FF54085D-03C7-46E1-9309-70384BF8F281}" srcOrd="0" destOrd="0" presId="urn:microsoft.com/office/officeart/2005/8/layout/vList5"/>
    <dgm:cxn modelId="{15EEEFB5-406C-44B2-B1AE-AA85300DB4D5}" type="presOf" srcId="{BE2616EE-5873-41DF-A670-611C40A16827}" destId="{7007104C-C3A0-47D7-A2B6-9A7628785BB4}" srcOrd="0" destOrd="0" presId="urn:microsoft.com/office/officeart/2005/8/layout/vList5"/>
    <dgm:cxn modelId="{3105895D-8CB4-4EB1-BFA5-F114141B012E}" srcId="{A88932D2-D308-4081-A595-EAA1A4F696AF}" destId="{DDE16062-7237-477B-B3BA-55805B2117F4}" srcOrd="3" destOrd="0" parTransId="{E9D729D4-902B-490A-A8E7-52637159A833}" sibTransId="{E4E37F63-4540-4061-B46D-ADBC063BA27E}"/>
    <dgm:cxn modelId="{90529FDE-7D73-4B03-80DF-0F841CDF26E4}" type="presOf" srcId="{884858B5-2020-4A0D-8E41-C5A352A568C4}" destId="{080CF599-E71C-4A92-A5BE-D52AD2E09F71}" srcOrd="0" destOrd="1" presId="urn:microsoft.com/office/officeart/2005/8/layout/vList5"/>
    <dgm:cxn modelId="{3D00BF02-343A-48C5-8CB7-5CF913DDB66A}" srcId="{DDE16062-7237-477B-B3BA-55805B2117F4}" destId="{AFD3F919-5A32-4869-B78C-7A49EB8C9599}" srcOrd="2" destOrd="0" parTransId="{8F0DC645-2E00-4B9D-ACC3-B3DA5DE84E66}" sibTransId="{C6AA4ADA-A7BE-4351-B667-8BBA2CD32CC9}"/>
    <dgm:cxn modelId="{64A776EF-020D-42EF-89C7-F2CE26331A59}" srcId="{28D770D3-5A4D-4A56-81FE-E1BEF7D607D6}" destId="{884858B5-2020-4A0D-8E41-C5A352A568C4}" srcOrd="1" destOrd="0" parTransId="{71F2F155-6EB1-454F-A2D8-3C7D54A83159}" sibTransId="{3609A280-BFA9-46CB-90C0-10F6F989641D}"/>
    <dgm:cxn modelId="{14FC44AD-7928-444D-81F6-4AF8FDBED11A}" type="presOf" srcId="{0F121401-3F64-46DC-AEBD-08AB0DEB6848}" destId="{C9F05C70-AF9D-44A1-A74D-CDAF189F38D5}" srcOrd="0" destOrd="0" presId="urn:microsoft.com/office/officeart/2005/8/layout/vList5"/>
    <dgm:cxn modelId="{9ACDD8ED-81C0-43FA-BCF6-BD1C6BEB856A}" srcId="{A88932D2-D308-4081-A595-EAA1A4F696AF}" destId="{00B84117-4743-439D-80DC-E2DD1E7EE33F}" srcOrd="0" destOrd="0" parTransId="{38FAC74B-198A-4F13-8591-EA4457B452FC}" sibTransId="{824DEAF0-A2EA-4BC4-8613-170C519109A3}"/>
    <dgm:cxn modelId="{2E2CA8F7-3311-40D5-A98F-E6E353E5E7FE}" type="presOf" srcId="{28D770D3-5A4D-4A56-81FE-E1BEF7D607D6}" destId="{AF8B5DE1-9549-4415-A664-D53512C36E04}" srcOrd="0" destOrd="0" presId="urn:microsoft.com/office/officeart/2005/8/layout/vList5"/>
    <dgm:cxn modelId="{4864656B-3291-4B62-935D-05A8EDB6A985}" srcId="{A88932D2-D308-4081-A595-EAA1A4F696AF}" destId="{BE2616EE-5873-41DF-A670-611C40A16827}" srcOrd="4" destOrd="0" parTransId="{D8BF95B5-83B7-4403-8767-F8023A11DDB9}" sibTransId="{E12E2BD8-A594-4FF8-A7FC-5F9A9567577D}"/>
    <dgm:cxn modelId="{111363DB-50B3-4268-959C-DD6A19554C6D}" type="presOf" srcId="{CD0FBB69-C603-45B5-B4C8-777EAABEAA99}" destId="{3BF8AA29-F3CF-41C0-A345-D8170CF6A23A}" srcOrd="0" destOrd="0" presId="urn:microsoft.com/office/officeart/2005/8/layout/vList5"/>
    <dgm:cxn modelId="{B2D60DFA-E8CC-4B1C-AB4F-D76CC3911A1D}" srcId="{A88932D2-D308-4081-A595-EAA1A4F696AF}" destId="{CD0FBB69-C603-45B5-B4C8-777EAABEAA99}" srcOrd="2" destOrd="0" parTransId="{8B862790-AD14-4C13-80CB-D6857DC7BAD6}" sibTransId="{C5C8D1D5-C9F1-4ACC-83FC-9C3115223B41}"/>
    <dgm:cxn modelId="{035EACA4-486A-487D-BA59-E1C7EB21D4E3}" type="presOf" srcId="{3120A728-9E50-47EF-8A9F-5DD554AB5789}" destId="{EC36F570-1FAC-4415-8909-AC97000A3B6E}" srcOrd="0" destOrd="0" presId="urn:microsoft.com/office/officeart/2005/8/layout/vList5"/>
    <dgm:cxn modelId="{9ADA83FE-FC45-45C7-B50A-12E924C431B5}" srcId="{DDE16062-7237-477B-B3BA-55805B2117F4}" destId="{EB991D78-E821-4AB1-AA84-1F8FC6733F59}" srcOrd="1" destOrd="0" parTransId="{9321519D-2D11-4829-B123-DDEDF8BCE789}" sibTransId="{FF3F8BC8-0884-44DE-954A-28DB9814019A}"/>
    <dgm:cxn modelId="{05C5B895-79BA-4D07-8CA7-140BFA648130}" srcId="{A88932D2-D308-4081-A595-EAA1A4F696AF}" destId="{28D770D3-5A4D-4A56-81FE-E1BEF7D607D6}" srcOrd="1" destOrd="0" parTransId="{8DB377F2-C972-49B2-9007-ED246C3B207F}" sibTransId="{D3164430-24C6-4900-8B93-1292E26B5D3F}"/>
    <dgm:cxn modelId="{16536A15-FBAE-4BD0-9581-2F327F8EA9B7}" srcId="{00B84117-4743-439D-80DC-E2DD1E7EE33F}" destId="{E76807B2-D578-40B2-B26E-B9B65E7AA7E0}" srcOrd="0" destOrd="0" parTransId="{2330AD67-FD5C-45AB-9793-F77400FE7041}" sibTransId="{96164F93-A2E2-4ADB-99DE-170D81C136BC}"/>
    <dgm:cxn modelId="{BF871837-7C11-4CC7-A781-48241A131D7C}" type="presParOf" srcId="{2F606FF4-3993-499A-B6A8-B780566B6BEB}" destId="{23CB4CE2-2B95-4082-84D8-EB775AFF8567}" srcOrd="0" destOrd="0" presId="urn:microsoft.com/office/officeart/2005/8/layout/vList5"/>
    <dgm:cxn modelId="{38E514D2-740A-4FEF-87DA-CC02F82E0F41}" type="presParOf" srcId="{23CB4CE2-2B95-4082-84D8-EB775AFF8567}" destId="{304D51F3-FD76-4C77-8476-35A8871F4917}" srcOrd="0" destOrd="0" presId="urn:microsoft.com/office/officeart/2005/8/layout/vList5"/>
    <dgm:cxn modelId="{548FB50B-9981-4F29-BFE0-7B264A80D1E4}" type="presParOf" srcId="{23CB4CE2-2B95-4082-84D8-EB775AFF8567}" destId="{4CC7D537-93FF-4409-8C4B-CB5E112D39C1}" srcOrd="1" destOrd="0" presId="urn:microsoft.com/office/officeart/2005/8/layout/vList5"/>
    <dgm:cxn modelId="{4CC03419-42FB-452C-840E-4C2D7EEC35A8}" type="presParOf" srcId="{2F606FF4-3993-499A-B6A8-B780566B6BEB}" destId="{627547E1-221A-4089-91C4-2642C080A7CC}" srcOrd="1" destOrd="0" presId="urn:microsoft.com/office/officeart/2005/8/layout/vList5"/>
    <dgm:cxn modelId="{ECA97923-FA36-440B-9E11-2557A0CEF3E9}" type="presParOf" srcId="{2F606FF4-3993-499A-B6A8-B780566B6BEB}" destId="{9E906A0A-95D5-4FB4-B1D8-BA1824F3EFB1}" srcOrd="2" destOrd="0" presId="urn:microsoft.com/office/officeart/2005/8/layout/vList5"/>
    <dgm:cxn modelId="{70C439B6-7D78-4CFD-9585-763FAC8191D7}" type="presParOf" srcId="{9E906A0A-95D5-4FB4-B1D8-BA1824F3EFB1}" destId="{AF8B5DE1-9549-4415-A664-D53512C36E04}" srcOrd="0" destOrd="0" presId="urn:microsoft.com/office/officeart/2005/8/layout/vList5"/>
    <dgm:cxn modelId="{4EF725EB-23C4-4CB4-A5B1-C35454EBAB05}" type="presParOf" srcId="{9E906A0A-95D5-4FB4-B1D8-BA1824F3EFB1}" destId="{080CF599-E71C-4A92-A5BE-D52AD2E09F71}" srcOrd="1" destOrd="0" presId="urn:microsoft.com/office/officeart/2005/8/layout/vList5"/>
    <dgm:cxn modelId="{BA3285E6-9C07-4C7C-8518-348209A25BF9}" type="presParOf" srcId="{2F606FF4-3993-499A-B6A8-B780566B6BEB}" destId="{FE30691B-E911-4821-A4F1-F1F4027B317D}" srcOrd="3" destOrd="0" presId="urn:microsoft.com/office/officeart/2005/8/layout/vList5"/>
    <dgm:cxn modelId="{B3E578F1-AFC8-4972-87AA-9DB3E7986241}" type="presParOf" srcId="{2F606FF4-3993-499A-B6A8-B780566B6BEB}" destId="{D8EB3480-A939-4729-984B-A897B863856F}" srcOrd="4" destOrd="0" presId="urn:microsoft.com/office/officeart/2005/8/layout/vList5"/>
    <dgm:cxn modelId="{7F2F81A2-B90D-4F78-8C77-A1E69A1DF9B7}" type="presParOf" srcId="{D8EB3480-A939-4729-984B-A897B863856F}" destId="{3BF8AA29-F3CF-41C0-A345-D8170CF6A23A}" srcOrd="0" destOrd="0" presId="urn:microsoft.com/office/officeart/2005/8/layout/vList5"/>
    <dgm:cxn modelId="{242BEB7E-7E6F-4BD2-A617-2A5B28E7A758}" type="presParOf" srcId="{D8EB3480-A939-4729-984B-A897B863856F}" destId="{FF54085D-03C7-46E1-9309-70384BF8F281}" srcOrd="1" destOrd="0" presId="urn:microsoft.com/office/officeart/2005/8/layout/vList5"/>
    <dgm:cxn modelId="{6C2AEA6C-9D6F-4B4B-B0AD-161173D14B94}" type="presParOf" srcId="{2F606FF4-3993-499A-B6A8-B780566B6BEB}" destId="{14ECB260-DB02-4B3D-A338-54CD2BA8B7A9}" srcOrd="5" destOrd="0" presId="urn:microsoft.com/office/officeart/2005/8/layout/vList5"/>
    <dgm:cxn modelId="{65B20B5E-48AB-43D0-95BA-F4EC0A35BB05}" type="presParOf" srcId="{2F606FF4-3993-499A-B6A8-B780566B6BEB}" destId="{8F2BB683-0917-4308-8086-C49F6DB4DD1D}" srcOrd="6" destOrd="0" presId="urn:microsoft.com/office/officeart/2005/8/layout/vList5"/>
    <dgm:cxn modelId="{48F7F0A0-1D6D-4854-B9CD-FADFDB304004}" type="presParOf" srcId="{8F2BB683-0917-4308-8086-C49F6DB4DD1D}" destId="{90648CD0-5CB5-42A7-9B54-103EC6217874}" srcOrd="0" destOrd="0" presId="urn:microsoft.com/office/officeart/2005/8/layout/vList5"/>
    <dgm:cxn modelId="{ADF6ABD7-BD06-487C-9B89-0E014A876AEC}" type="presParOf" srcId="{8F2BB683-0917-4308-8086-C49F6DB4DD1D}" destId="{33EA4045-E1C0-428C-878C-CC2B1D8F8BEB}" srcOrd="1" destOrd="0" presId="urn:microsoft.com/office/officeart/2005/8/layout/vList5"/>
    <dgm:cxn modelId="{5874E041-8A72-4028-BCDF-754E2FD02ABC}" type="presParOf" srcId="{2F606FF4-3993-499A-B6A8-B780566B6BEB}" destId="{25BAE29A-2BD2-4AF5-9EB6-B493708D681A}" srcOrd="7" destOrd="0" presId="urn:microsoft.com/office/officeart/2005/8/layout/vList5"/>
    <dgm:cxn modelId="{C58BF5EA-6659-4696-A557-09F2C9D7E22B}" type="presParOf" srcId="{2F606FF4-3993-499A-B6A8-B780566B6BEB}" destId="{1C3473E8-C9D6-4F59-9267-AF43F36F957E}" srcOrd="8" destOrd="0" presId="urn:microsoft.com/office/officeart/2005/8/layout/vList5"/>
    <dgm:cxn modelId="{566633BA-0714-4C83-9F1B-DF8F399CD204}" type="presParOf" srcId="{1C3473E8-C9D6-4F59-9267-AF43F36F957E}" destId="{7007104C-C3A0-47D7-A2B6-9A7628785BB4}" srcOrd="0" destOrd="0" presId="urn:microsoft.com/office/officeart/2005/8/layout/vList5"/>
    <dgm:cxn modelId="{192C17B6-6229-4E94-99AA-EDDFC63B653B}" type="presParOf" srcId="{1C3473E8-C9D6-4F59-9267-AF43F36F957E}" destId="{C9F05C70-AF9D-44A1-A74D-CDAF189F38D5}" srcOrd="1" destOrd="0" presId="urn:microsoft.com/office/officeart/2005/8/layout/vList5"/>
    <dgm:cxn modelId="{45949ADD-F69C-4132-A8C7-C27720F9A61A}" type="presParOf" srcId="{2F606FF4-3993-499A-B6A8-B780566B6BEB}" destId="{8C1628EB-D030-4DDA-B9BD-4DF15D26DBA2}" srcOrd="9" destOrd="0" presId="urn:microsoft.com/office/officeart/2005/8/layout/vList5"/>
    <dgm:cxn modelId="{DC08A99A-0602-47DB-8152-3AB189594C15}" type="presParOf" srcId="{2F606FF4-3993-499A-B6A8-B780566B6BEB}" destId="{40AFFE5A-0E24-4141-9B67-9839143D742F}" srcOrd="10" destOrd="0" presId="urn:microsoft.com/office/officeart/2005/8/layout/vList5"/>
    <dgm:cxn modelId="{9AFEB6DC-3CB7-469B-9B0B-C40218BA3954}" type="presParOf" srcId="{40AFFE5A-0E24-4141-9B67-9839143D742F}" destId="{EC36F570-1FAC-4415-8909-AC97000A3B6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13757B0-DFE3-4DF9-AFFD-0DAC465FA501}"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fr-CA"/>
        </a:p>
      </dgm:t>
    </dgm:pt>
    <dgm:pt modelId="{8943B4E5-CF77-495E-9452-D4BD7E43BDD4}">
      <dgm:prSet custT="1"/>
      <dgm:spPr/>
      <dgm:t>
        <a:bodyPr/>
        <a:lstStyle/>
        <a:p>
          <a:r>
            <a:rPr lang="fr-CA" sz="1400" baseline="0" dirty="0"/>
            <a:t>Description de l’incapacité particulière de la PA à utiliser un appareil et ses CPO au Tarif et son </a:t>
          </a:r>
          <a:r>
            <a:rPr lang="fr-CA" sz="1400" baseline="0" dirty="0" err="1"/>
            <a:t>Dx</a:t>
          </a:r>
          <a:r>
            <a:rPr lang="fr-CA" sz="1400" baseline="0" dirty="0"/>
            <a:t> (identifier la source, s’il y a lieu).</a:t>
          </a:r>
          <a:endParaRPr lang="fr-CA" sz="1400" dirty="0"/>
        </a:p>
      </dgm:t>
    </dgm:pt>
    <dgm:pt modelId="{249BF0F2-3726-4E7C-B68D-6A5469C9198C}" type="parTrans" cxnId="{04E4FAF2-177B-4338-A45C-7911A2B75C39}">
      <dgm:prSet/>
      <dgm:spPr/>
      <dgm:t>
        <a:bodyPr/>
        <a:lstStyle/>
        <a:p>
          <a:endParaRPr lang="fr-CA"/>
        </a:p>
      </dgm:t>
    </dgm:pt>
    <dgm:pt modelId="{FFC21254-2AC1-4E93-A896-4302CC013698}" type="sibTrans" cxnId="{04E4FAF2-177B-4338-A45C-7911A2B75C39}">
      <dgm:prSet/>
      <dgm:spPr/>
      <dgm:t>
        <a:bodyPr/>
        <a:lstStyle/>
        <a:p>
          <a:endParaRPr lang="fr-CA"/>
        </a:p>
      </dgm:t>
    </dgm:pt>
    <dgm:pt modelId="{30E39614-E5EA-447C-B6FA-E0DB541052AD}">
      <dgm:prSet custT="1"/>
      <dgm:spPr/>
      <dgm:t>
        <a:bodyPr/>
        <a:lstStyle/>
        <a:p>
          <a:r>
            <a:rPr lang="fr-CA" sz="1400" baseline="0" dirty="0"/>
            <a:t>Démonstration que les CPO disponibles ou optionnels au Tarif ne peuvent répondre aux besoins de la PA. Tenir compte de ses AVD/AVQ et de son milieu de vie.</a:t>
          </a:r>
          <a:endParaRPr lang="fr-CA" sz="1400" dirty="0"/>
        </a:p>
      </dgm:t>
    </dgm:pt>
    <dgm:pt modelId="{7EC0D3AB-5B90-49F3-9C97-2872D5A25E19}" type="parTrans" cxnId="{974EC517-3F5D-4324-B3E5-90C7551F955F}">
      <dgm:prSet/>
      <dgm:spPr/>
      <dgm:t>
        <a:bodyPr/>
        <a:lstStyle/>
        <a:p>
          <a:endParaRPr lang="fr-CA"/>
        </a:p>
      </dgm:t>
    </dgm:pt>
    <dgm:pt modelId="{21601C83-3EFB-4B7D-AD77-3186C348A0E2}" type="sibTrans" cxnId="{974EC517-3F5D-4324-B3E5-90C7551F955F}">
      <dgm:prSet/>
      <dgm:spPr/>
      <dgm:t>
        <a:bodyPr/>
        <a:lstStyle/>
        <a:p>
          <a:endParaRPr lang="fr-CA"/>
        </a:p>
      </dgm:t>
    </dgm:pt>
    <dgm:pt modelId="{1D5ECCB3-0D0C-4C44-A5B2-558475E4918B}">
      <dgm:prSet custT="1"/>
      <dgm:spPr/>
      <dgm:t>
        <a:bodyPr/>
        <a:lstStyle/>
        <a:p>
          <a:r>
            <a:rPr lang="fr-CA" sz="1300" baseline="0" dirty="0"/>
            <a:t>Résultats des essais cliniques effectués avec les appareils et CPO au Tarif. S’ils sont impossibles à réaliser, il suffit de mentionner brièvement les raisons dans le rapport.</a:t>
          </a:r>
          <a:endParaRPr lang="fr-CA" sz="1300" dirty="0"/>
        </a:p>
      </dgm:t>
    </dgm:pt>
    <dgm:pt modelId="{B925697C-0D55-462D-A4B8-A1241D1981BA}" type="parTrans" cxnId="{16DF0396-380B-49E0-B75C-7F510C14F218}">
      <dgm:prSet/>
      <dgm:spPr/>
      <dgm:t>
        <a:bodyPr/>
        <a:lstStyle/>
        <a:p>
          <a:endParaRPr lang="fr-CA"/>
        </a:p>
      </dgm:t>
    </dgm:pt>
    <dgm:pt modelId="{5412D0CC-1D60-4856-8260-3FEA772CBFE8}" type="sibTrans" cxnId="{16DF0396-380B-49E0-B75C-7F510C14F218}">
      <dgm:prSet/>
      <dgm:spPr/>
      <dgm:t>
        <a:bodyPr/>
        <a:lstStyle/>
        <a:p>
          <a:endParaRPr lang="fr-CA"/>
        </a:p>
      </dgm:t>
    </dgm:pt>
    <dgm:pt modelId="{A7AB504F-EC9E-413E-8143-4E67B47DEE9D}">
      <dgm:prSet custT="1"/>
      <dgm:spPr/>
      <dgm:t>
        <a:bodyPr/>
        <a:lstStyle/>
        <a:p>
          <a:r>
            <a:rPr lang="fr-CA" sz="1400" baseline="0" dirty="0"/>
            <a:t>Description du CPO ou de l’aide C.S. recommandé, incluant ses spécifications techniques permettant de compenser l’incapacité particulière de la PA.</a:t>
          </a:r>
          <a:endParaRPr lang="fr-CA" sz="1400" dirty="0"/>
        </a:p>
      </dgm:t>
    </dgm:pt>
    <dgm:pt modelId="{58565D61-110C-4A2F-8101-6F615C30E64D}" type="parTrans" cxnId="{777CA57D-C4F3-4EAD-95BD-B6CDDADE2CE1}">
      <dgm:prSet/>
      <dgm:spPr/>
      <dgm:t>
        <a:bodyPr/>
        <a:lstStyle/>
        <a:p>
          <a:endParaRPr lang="fr-CA"/>
        </a:p>
      </dgm:t>
    </dgm:pt>
    <dgm:pt modelId="{900303E6-122A-4241-8C8A-C631AD70F9D5}" type="sibTrans" cxnId="{777CA57D-C4F3-4EAD-95BD-B6CDDADE2CE1}">
      <dgm:prSet/>
      <dgm:spPr/>
      <dgm:t>
        <a:bodyPr/>
        <a:lstStyle/>
        <a:p>
          <a:endParaRPr lang="fr-CA"/>
        </a:p>
      </dgm:t>
    </dgm:pt>
    <dgm:pt modelId="{0F919BE3-2914-485F-890E-4A4E21B57E3E}">
      <dgm:prSet custT="1"/>
      <dgm:spPr/>
      <dgm:t>
        <a:bodyPr/>
        <a:lstStyle/>
        <a:p>
          <a:r>
            <a:rPr lang="fr-CA" sz="1400" baseline="0" dirty="0"/>
            <a:t>Démonstration que la démarche d'attribution hiérarchisée, basée à la fois sur le principe du « plus simple au plus complexe » et celui de « la meilleure solution à moindre coût » a été respectée. Le rapport doit indiquer si d’autres appareils à moindre coût existent sur le marché et pourquoi ils n’ont pas été retenus. S’il n’en existe pas, il suffit de le mentionner.</a:t>
          </a:r>
          <a:endParaRPr lang="fr-CA" sz="1400" dirty="0"/>
        </a:p>
      </dgm:t>
    </dgm:pt>
    <dgm:pt modelId="{6330A56E-0940-477E-823E-41774D90B2BE}" type="parTrans" cxnId="{E948C086-3F04-4632-AD07-5612667CCFE5}">
      <dgm:prSet/>
      <dgm:spPr/>
      <dgm:t>
        <a:bodyPr/>
        <a:lstStyle/>
        <a:p>
          <a:endParaRPr lang="fr-CA"/>
        </a:p>
      </dgm:t>
    </dgm:pt>
    <dgm:pt modelId="{5AAA161B-2650-4CC2-B03C-C79533772908}" type="sibTrans" cxnId="{E948C086-3F04-4632-AD07-5612667CCFE5}">
      <dgm:prSet/>
      <dgm:spPr/>
      <dgm:t>
        <a:bodyPr/>
        <a:lstStyle/>
        <a:p>
          <a:endParaRPr lang="fr-CA"/>
        </a:p>
      </dgm:t>
    </dgm:pt>
    <dgm:pt modelId="{2E2ED1FD-4F13-45CA-88B5-C23A7F9A94EC}">
      <dgm:prSet custT="1"/>
      <dgm:spPr/>
      <dgm:t>
        <a:bodyPr/>
        <a:lstStyle/>
        <a:p>
          <a:r>
            <a:rPr lang="fr-CA" sz="1500" baseline="0" dirty="0"/>
            <a:t>Résultats des essais </a:t>
          </a:r>
          <a:r>
            <a:rPr lang="fr-CA" sz="1400" baseline="0" dirty="0"/>
            <a:t>cliniques</a:t>
          </a:r>
          <a:r>
            <a:rPr lang="fr-CA" sz="1500" baseline="0" dirty="0"/>
            <a:t> réalisés avec le CPO ou l’aide C.S. S’ils sont impossibles à réaliser, il suffit de mentionner brièvement les raisons dans le rapport.</a:t>
          </a:r>
          <a:endParaRPr lang="fr-CA" sz="1500" dirty="0"/>
        </a:p>
      </dgm:t>
    </dgm:pt>
    <dgm:pt modelId="{CBD71E37-7148-413D-BD3A-145D6CFC282F}" type="parTrans" cxnId="{4EC240EB-BBBB-44CB-9ECC-7673B5A17071}">
      <dgm:prSet/>
      <dgm:spPr/>
      <dgm:t>
        <a:bodyPr/>
        <a:lstStyle/>
        <a:p>
          <a:endParaRPr lang="fr-CA"/>
        </a:p>
      </dgm:t>
    </dgm:pt>
    <dgm:pt modelId="{DE507028-BE09-414D-9DBE-4324FC9764D1}" type="sibTrans" cxnId="{4EC240EB-BBBB-44CB-9ECC-7673B5A17071}">
      <dgm:prSet/>
      <dgm:spPr/>
      <dgm:t>
        <a:bodyPr/>
        <a:lstStyle/>
        <a:p>
          <a:endParaRPr lang="fr-CA"/>
        </a:p>
      </dgm:t>
    </dgm:pt>
    <dgm:pt modelId="{76430D6E-A39B-4FC4-9F23-ED99C8564F53}" type="pres">
      <dgm:prSet presAssocID="{C13757B0-DFE3-4DF9-AFFD-0DAC465FA501}" presName="linearFlow" presStyleCnt="0">
        <dgm:presLayoutVars>
          <dgm:dir/>
          <dgm:resizeHandles val="exact"/>
        </dgm:presLayoutVars>
      </dgm:prSet>
      <dgm:spPr/>
      <dgm:t>
        <a:bodyPr/>
        <a:lstStyle/>
        <a:p>
          <a:endParaRPr lang="fr-FR"/>
        </a:p>
      </dgm:t>
    </dgm:pt>
    <dgm:pt modelId="{731D1162-25A9-404B-AE98-57A4DE6950DA}" type="pres">
      <dgm:prSet presAssocID="{8943B4E5-CF77-495E-9452-D4BD7E43BDD4}" presName="composite" presStyleCnt="0"/>
      <dgm:spPr/>
    </dgm:pt>
    <dgm:pt modelId="{C02C576A-9904-4B7C-AEEA-5B9A24F8B831}" type="pres">
      <dgm:prSet presAssocID="{8943B4E5-CF77-495E-9452-D4BD7E43BDD4}" presName="imgShp" presStyleLbl="fgImgPlace1" presStyleIdx="0" presStyleCnt="6" custLinFactX="-76401" custLinFactNeighborX="-100000" custLinFactNeighborY="-51"/>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t>
        <a:bodyPr/>
        <a:lstStyle/>
        <a:p>
          <a:endParaRPr lang="fr-FR"/>
        </a:p>
      </dgm:t>
      <dgm:extLst>
        <a:ext uri="{E40237B7-FDA0-4F09-8148-C483321AD2D9}">
          <dgm14:cNvPr xmlns:dgm14="http://schemas.microsoft.com/office/drawing/2010/diagram" id="0" name="" descr="Stylo de calligraphie avec un remplissage uni"/>
        </a:ext>
      </dgm:extLst>
    </dgm:pt>
    <dgm:pt modelId="{52EAED49-BF7C-4970-9236-70893EA6E798}" type="pres">
      <dgm:prSet presAssocID="{8943B4E5-CF77-495E-9452-D4BD7E43BDD4}" presName="txShp" presStyleLbl="node1" presStyleIdx="0" presStyleCnt="6" custScaleX="129724" custScaleY="98852">
        <dgm:presLayoutVars>
          <dgm:bulletEnabled val="1"/>
        </dgm:presLayoutVars>
      </dgm:prSet>
      <dgm:spPr/>
      <dgm:t>
        <a:bodyPr/>
        <a:lstStyle/>
        <a:p>
          <a:endParaRPr lang="fr-FR"/>
        </a:p>
      </dgm:t>
    </dgm:pt>
    <dgm:pt modelId="{3DAF5278-C6FF-4961-9DDD-FC8609E8B008}" type="pres">
      <dgm:prSet presAssocID="{FFC21254-2AC1-4E93-A896-4302CC013698}" presName="spacing" presStyleCnt="0"/>
      <dgm:spPr/>
    </dgm:pt>
    <dgm:pt modelId="{9E62950C-7485-4373-97AB-1E9F597E3C35}" type="pres">
      <dgm:prSet presAssocID="{30E39614-E5EA-447C-B6FA-E0DB541052AD}" presName="composite" presStyleCnt="0"/>
      <dgm:spPr/>
    </dgm:pt>
    <dgm:pt modelId="{C276038F-5C47-45C4-9AFF-8F4C855D0D8C}" type="pres">
      <dgm:prSet presAssocID="{30E39614-E5EA-447C-B6FA-E0DB541052AD}" presName="imgShp" presStyleLbl="fgImgPlace1" presStyleIdx="1" presStyleCnt="6" custLinFactX="-76401" custLinFactNeighborX="-100000" custLinFactNeighborY="85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t>
        <a:bodyPr/>
        <a:lstStyle/>
        <a:p>
          <a:endParaRPr lang="fr-FR"/>
        </a:p>
      </dgm:t>
      <dgm:extLst>
        <a:ext uri="{E40237B7-FDA0-4F09-8148-C483321AD2D9}">
          <dgm14:cNvPr xmlns:dgm14="http://schemas.microsoft.com/office/drawing/2010/diagram" id="0" name="" descr="Architecture avec un remplissage uni"/>
        </a:ext>
      </dgm:extLst>
    </dgm:pt>
    <dgm:pt modelId="{D71FBA3A-9431-463D-B29C-E9FBBD37164C}" type="pres">
      <dgm:prSet presAssocID="{30E39614-E5EA-447C-B6FA-E0DB541052AD}" presName="txShp" presStyleLbl="node1" presStyleIdx="1" presStyleCnt="6" custScaleX="129724">
        <dgm:presLayoutVars>
          <dgm:bulletEnabled val="1"/>
        </dgm:presLayoutVars>
      </dgm:prSet>
      <dgm:spPr/>
      <dgm:t>
        <a:bodyPr/>
        <a:lstStyle/>
        <a:p>
          <a:endParaRPr lang="fr-FR"/>
        </a:p>
      </dgm:t>
    </dgm:pt>
    <dgm:pt modelId="{069E7401-6A5A-467C-B5F9-B2348D085CD3}" type="pres">
      <dgm:prSet presAssocID="{21601C83-3EFB-4B7D-AD77-3186C348A0E2}" presName="spacing" presStyleCnt="0"/>
      <dgm:spPr/>
    </dgm:pt>
    <dgm:pt modelId="{E39FEE7C-7C89-4D78-B071-D21461328889}" type="pres">
      <dgm:prSet presAssocID="{1D5ECCB3-0D0C-4C44-A5B2-558475E4918B}" presName="composite" presStyleCnt="0"/>
      <dgm:spPr/>
    </dgm:pt>
    <dgm:pt modelId="{9B8AB57D-7595-4DEA-8B6A-B08704478B41}" type="pres">
      <dgm:prSet presAssocID="{1D5ECCB3-0D0C-4C44-A5B2-558475E4918B}" presName="imgShp" presStyleLbl="fgImgPlace1" presStyleIdx="2" presStyleCnt="6" custLinFactX="-75074" custLinFactNeighborX="-100000" custLinFactNeighborY="174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t>
        <a:bodyPr/>
        <a:lstStyle/>
        <a:p>
          <a:endParaRPr lang="fr-FR"/>
        </a:p>
      </dgm:t>
      <dgm:extLst>
        <a:ext uri="{E40237B7-FDA0-4F09-8148-C483321AD2D9}">
          <dgm14:cNvPr xmlns:dgm14="http://schemas.microsoft.com/office/drawing/2010/diagram" id="0" name="" descr="Empreintes avec un remplissage uni"/>
        </a:ext>
      </dgm:extLst>
    </dgm:pt>
    <dgm:pt modelId="{33368637-98F3-4E36-B2D7-565E2254C854}" type="pres">
      <dgm:prSet presAssocID="{1D5ECCB3-0D0C-4C44-A5B2-558475E4918B}" presName="txShp" presStyleLbl="node1" presStyleIdx="2" presStyleCnt="6" custScaleX="129724">
        <dgm:presLayoutVars>
          <dgm:bulletEnabled val="1"/>
        </dgm:presLayoutVars>
      </dgm:prSet>
      <dgm:spPr/>
      <dgm:t>
        <a:bodyPr/>
        <a:lstStyle/>
        <a:p>
          <a:endParaRPr lang="fr-FR"/>
        </a:p>
      </dgm:t>
    </dgm:pt>
    <dgm:pt modelId="{A89C5EC3-38EF-479B-81E8-FF57757CE63B}" type="pres">
      <dgm:prSet presAssocID="{5412D0CC-1D60-4856-8260-3FEA772CBFE8}" presName="spacing" presStyleCnt="0"/>
      <dgm:spPr/>
    </dgm:pt>
    <dgm:pt modelId="{F71D93C1-4CD9-49F0-A744-CA7FD1AE2491}" type="pres">
      <dgm:prSet presAssocID="{A7AB504F-EC9E-413E-8143-4E67B47DEE9D}" presName="composite" presStyleCnt="0"/>
      <dgm:spPr/>
    </dgm:pt>
    <dgm:pt modelId="{6239949B-D584-4C71-A41F-4911AA63AA45}" type="pres">
      <dgm:prSet presAssocID="{A7AB504F-EC9E-413E-8143-4E67B47DEE9D}" presName="imgShp" presStyleLbl="fgImgPlace1" presStyleIdx="3" presStyleCnt="6" custLinFactX="-76401" custLinFactNeighborX="-100000" custLinFactNeighborY="2637"/>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dgm:spPr>
      <dgm:t>
        <a:bodyPr/>
        <a:lstStyle/>
        <a:p>
          <a:endParaRPr lang="fr-FR"/>
        </a:p>
      </dgm:t>
      <dgm:extLst>
        <a:ext uri="{E40237B7-FDA0-4F09-8148-C483321AD2D9}">
          <dgm14:cNvPr xmlns:dgm14="http://schemas.microsoft.com/office/drawing/2010/diagram" id="0" name="" descr="Liste avec un remplissage uni"/>
        </a:ext>
      </dgm:extLst>
    </dgm:pt>
    <dgm:pt modelId="{F466E686-76AD-48E8-8BC8-D5FAF8792294}" type="pres">
      <dgm:prSet presAssocID="{A7AB504F-EC9E-413E-8143-4E67B47DEE9D}" presName="txShp" presStyleLbl="node1" presStyleIdx="3" presStyleCnt="6" custScaleX="129724">
        <dgm:presLayoutVars>
          <dgm:bulletEnabled val="1"/>
        </dgm:presLayoutVars>
      </dgm:prSet>
      <dgm:spPr/>
      <dgm:t>
        <a:bodyPr/>
        <a:lstStyle/>
        <a:p>
          <a:endParaRPr lang="fr-FR"/>
        </a:p>
      </dgm:t>
    </dgm:pt>
    <dgm:pt modelId="{10FD15BF-EB01-4ACE-9E02-2FC6B6819573}" type="pres">
      <dgm:prSet presAssocID="{900303E6-122A-4241-8C8A-C631AD70F9D5}" presName="spacing" presStyleCnt="0"/>
      <dgm:spPr/>
    </dgm:pt>
    <dgm:pt modelId="{04A9BBAE-EF2C-4C9E-8D0E-6BD6F2E14E17}" type="pres">
      <dgm:prSet presAssocID="{0F919BE3-2914-485F-890E-4A4E21B57E3E}" presName="composite" presStyleCnt="0"/>
      <dgm:spPr/>
    </dgm:pt>
    <dgm:pt modelId="{3B45794E-E6C1-4B91-9F53-544471A2F2EE}" type="pres">
      <dgm:prSet presAssocID="{0F919BE3-2914-485F-890E-4A4E21B57E3E}" presName="imgShp" presStyleLbl="fgImgPlace1" presStyleIdx="4" presStyleCnt="6" custScaleY="96125" custLinFactX="-72354" custLinFactNeighborX="-100000" custLinFactNeighborY="7807"/>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t="-2000" b="-2000"/>
          </a:stretch>
        </a:blipFill>
      </dgm:spPr>
      <dgm:t>
        <a:bodyPr/>
        <a:lstStyle/>
        <a:p>
          <a:endParaRPr lang="fr-FR"/>
        </a:p>
      </dgm:t>
      <dgm:extLst>
        <a:ext uri="{E40237B7-FDA0-4F09-8148-C483321AD2D9}">
          <dgm14:cNvPr xmlns:dgm14="http://schemas.microsoft.com/office/drawing/2010/diagram" id="0" name="" descr="Graphique à barres avec tendance à la hausse avec un remplissage uni"/>
        </a:ext>
      </dgm:extLst>
    </dgm:pt>
    <dgm:pt modelId="{FEF7BECD-0758-4581-8AC4-024A0B2D3859}" type="pres">
      <dgm:prSet presAssocID="{0F919BE3-2914-485F-890E-4A4E21B57E3E}" presName="txShp" presStyleLbl="node1" presStyleIdx="4" presStyleCnt="6" custScaleX="129724" custScaleY="182655">
        <dgm:presLayoutVars>
          <dgm:bulletEnabled val="1"/>
        </dgm:presLayoutVars>
      </dgm:prSet>
      <dgm:spPr/>
      <dgm:t>
        <a:bodyPr/>
        <a:lstStyle/>
        <a:p>
          <a:endParaRPr lang="fr-FR"/>
        </a:p>
      </dgm:t>
    </dgm:pt>
    <dgm:pt modelId="{DA72829E-A867-4364-8124-036B585F8DCB}" type="pres">
      <dgm:prSet presAssocID="{5AAA161B-2650-4CC2-B03C-C79533772908}" presName="spacing" presStyleCnt="0"/>
      <dgm:spPr/>
    </dgm:pt>
    <dgm:pt modelId="{D0F66478-9508-48E1-8124-0449E70FED0E}" type="pres">
      <dgm:prSet presAssocID="{2E2ED1FD-4F13-45CA-88B5-C23A7F9A94EC}" presName="composite" presStyleCnt="0"/>
      <dgm:spPr/>
    </dgm:pt>
    <dgm:pt modelId="{EE75BEC3-120A-4573-BE16-4F92FA375542}" type="pres">
      <dgm:prSet presAssocID="{2E2ED1FD-4F13-45CA-88B5-C23A7F9A94EC}" presName="imgShp" presStyleLbl="fgImgPlace1" presStyleIdx="5" presStyleCnt="6" custLinFactX="-70441" custLinFactNeighborX="-100000" custLinFactNeighborY="496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a:blipFill>
      </dgm:spPr>
      <dgm:t>
        <a:bodyPr/>
        <a:lstStyle/>
        <a:p>
          <a:endParaRPr lang="fr-FR"/>
        </a:p>
      </dgm:t>
      <dgm:extLst>
        <a:ext uri="{E40237B7-FDA0-4F09-8148-C483321AD2D9}">
          <dgm14:cNvPr xmlns:dgm14="http://schemas.microsoft.com/office/drawing/2010/diagram" id="0" name="" descr="Présentation avec camembert avec un remplissage uni"/>
        </a:ext>
      </dgm:extLst>
    </dgm:pt>
    <dgm:pt modelId="{61EAF46C-298E-48D7-BCDC-E4BBF41038B9}" type="pres">
      <dgm:prSet presAssocID="{2E2ED1FD-4F13-45CA-88B5-C23A7F9A94EC}" presName="txShp" presStyleLbl="node1" presStyleIdx="5" presStyleCnt="6" custScaleX="129724">
        <dgm:presLayoutVars>
          <dgm:bulletEnabled val="1"/>
        </dgm:presLayoutVars>
      </dgm:prSet>
      <dgm:spPr/>
      <dgm:t>
        <a:bodyPr/>
        <a:lstStyle/>
        <a:p>
          <a:endParaRPr lang="fr-FR"/>
        </a:p>
      </dgm:t>
    </dgm:pt>
  </dgm:ptLst>
  <dgm:cxnLst>
    <dgm:cxn modelId="{16DF0396-380B-49E0-B75C-7F510C14F218}" srcId="{C13757B0-DFE3-4DF9-AFFD-0DAC465FA501}" destId="{1D5ECCB3-0D0C-4C44-A5B2-558475E4918B}" srcOrd="2" destOrd="0" parTransId="{B925697C-0D55-462D-A4B8-A1241D1981BA}" sibTransId="{5412D0CC-1D60-4856-8260-3FEA772CBFE8}"/>
    <dgm:cxn modelId="{4EC240EB-BBBB-44CB-9ECC-7673B5A17071}" srcId="{C13757B0-DFE3-4DF9-AFFD-0DAC465FA501}" destId="{2E2ED1FD-4F13-45CA-88B5-C23A7F9A94EC}" srcOrd="5" destOrd="0" parTransId="{CBD71E37-7148-413D-BD3A-145D6CFC282F}" sibTransId="{DE507028-BE09-414D-9DBE-4324FC9764D1}"/>
    <dgm:cxn modelId="{2D0BBF8E-F593-44CB-8215-F1946338FEAC}" type="presOf" srcId="{30E39614-E5EA-447C-B6FA-E0DB541052AD}" destId="{D71FBA3A-9431-463D-B29C-E9FBBD37164C}" srcOrd="0" destOrd="0" presId="urn:microsoft.com/office/officeart/2005/8/layout/vList3"/>
    <dgm:cxn modelId="{F2A0FCDF-81B4-48EB-8700-E9EA522BD7E1}" type="presOf" srcId="{1D5ECCB3-0D0C-4C44-A5B2-558475E4918B}" destId="{33368637-98F3-4E36-B2D7-565E2254C854}" srcOrd="0" destOrd="0" presId="urn:microsoft.com/office/officeart/2005/8/layout/vList3"/>
    <dgm:cxn modelId="{26748D8A-4FC9-420B-9C76-26673A7F3DC5}" type="presOf" srcId="{C13757B0-DFE3-4DF9-AFFD-0DAC465FA501}" destId="{76430D6E-A39B-4FC4-9F23-ED99C8564F53}" srcOrd="0" destOrd="0" presId="urn:microsoft.com/office/officeart/2005/8/layout/vList3"/>
    <dgm:cxn modelId="{04E4FAF2-177B-4338-A45C-7911A2B75C39}" srcId="{C13757B0-DFE3-4DF9-AFFD-0DAC465FA501}" destId="{8943B4E5-CF77-495E-9452-D4BD7E43BDD4}" srcOrd="0" destOrd="0" parTransId="{249BF0F2-3726-4E7C-B68D-6A5469C9198C}" sibTransId="{FFC21254-2AC1-4E93-A896-4302CC013698}"/>
    <dgm:cxn modelId="{03D4CA77-E947-412B-93CA-64E5AB733794}" type="presOf" srcId="{A7AB504F-EC9E-413E-8143-4E67B47DEE9D}" destId="{F466E686-76AD-48E8-8BC8-D5FAF8792294}" srcOrd="0" destOrd="0" presId="urn:microsoft.com/office/officeart/2005/8/layout/vList3"/>
    <dgm:cxn modelId="{E948C086-3F04-4632-AD07-5612667CCFE5}" srcId="{C13757B0-DFE3-4DF9-AFFD-0DAC465FA501}" destId="{0F919BE3-2914-485F-890E-4A4E21B57E3E}" srcOrd="4" destOrd="0" parTransId="{6330A56E-0940-477E-823E-41774D90B2BE}" sibTransId="{5AAA161B-2650-4CC2-B03C-C79533772908}"/>
    <dgm:cxn modelId="{974EC517-3F5D-4324-B3E5-90C7551F955F}" srcId="{C13757B0-DFE3-4DF9-AFFD-0DAC465FA501}" destId="{30E39614-E5EA-447C-B6FA-E0DB541052AD}" srcOrd="1" destOrd="0" parTransId="{7EC0D3AB-5B90-49F3-9C97-2872D5A25E19}" sibTransId="{21601C83-3EFB-4B7D-AD77-3186C348A0E2}"/>
    <dgm:cxn modelId="{AE66B0C9-ED32-41DF-88D5-FCB51E3AAEFF}" type="presOf" srcId="{8943B4E5-CF77-495E-9452-D4BD7E43BDD4}" destId="{52EAED49-BF7C-4970-9236-70893EA6E798}" srcOrd="0" destOrd="0" presId="urn:microsoft.com/office/officeart/2005/8/layout/vList3"/>
    <dgm:cxn modelId="{777CA57D-C4F3-4EAD-95BD-B6CDDADE2CE1}" srcId="{C13757B0-DFE3-4DF9-AFFD-0DAC465FA501}" destId="{A7AB504F-EC9E-413E-8143-4E67B47DEE9D}" srcOrd="3" destOrd="0" parTransId="{58565D61-110C-4A2F-8101-6F615C30E64D}" sibTransId="{900303E6-122A-4241-8C8A-C631AD70F9D5}"/>
    <dgm:cxn modelId="{8B8424FF-3BF8-4A2B-AA9B-3CD3DAE835AB}" type="presOf" srcId="{2E2ED1FD-4F13-45CA-88B5-C23A7F9A94EC}" destId="{61EAF46C-298E-48D7-BCDC-E4BBF41038B9}" srcOrd="0" destOrd="0" presId="urn:microsoft.com/office/officeart/2005/8/layout/vList3"/>
    <dgm:cxn modelId="{FD79E5DF-F52E-43C2-8CF1-48DEA151F85C}" type="presOf" srcId="{0F919BE3-2914-485F-890E-4A4E21B57E3E}" destId="{FEF7BECD-0758-4581-8AC4-024A0B2D3859}" srcOrd="0" destOrd="0" presId="urn:microsoft.com/office/officeart/2005/8/layout/vList3"/>
    <dgm:cxn modelId="{49925CBA-BFEF-4A26-93C6-06059CF63139}" type="presParOf" srcId="{76430D6E-A39B-4FC4-9F23-ED99C8564F53}" destId="{731D1162-25A9-404B-AE98-57A4DE6950DA}" srcOrd="0" destOrd="0" presId="urn:microsoft.com/office/officeart/2005/8/layout/vList3"/>
    <dgm:cxn modelId="{6B8DDE4E-DD28-4634-BC15-71750FA6A38D}" type="presParOf" srcId="{731D1162-25A9-404B-AE98-57A4DE6950DA}" destId="{C02C576A-9904-4B7C-AEEA-5B9A24F8B831}" srcOrd="0" destOrd="0" presId="urn:microsoft.com/office/officeart/2005/8/layout/vList3"/>
    <dgm:cxn modelId="{3A6D2BB8-118E-4628-9298-A6DE4DFB6B34}" type="presParOf" srcId="{731D1162-25A9-404B-AE98-57A4DE6950DA}" destId="{52EAED49-BF7C-4970-9236-70893EA6E798}" srcOrd="1" destOrd="0" presId="urn:microsoft.com/office/officeart/2005/8/layout/vList3"/>
    <dgm:cxn modelId="{C46AE344-A791-42E8-A63E-5BA3F9C4B33F}" type="presParOf" srcId="{76430D6E-A39B-4FC4-9F23-ED99C8564F53}" destId="{3DAF5278-C6FF-4961-9DDD-FC8609E8B008}" srcOrd="1" destOrd="0" presId="urn:microsoft.com/office/officeart/2005/8/layout/vList3"/>
    <dgm:cxn modelId="{AC9187B2-B100-43D8-803B-0AB5A29BB9E6}" type="presParOf" srcId="{76430D6E-A39B-4FC4-9F23-ED99C8564F53}" destId="{9E62950C-7485-4373-97AB-1E9F597E3C35}" srcOrd="2" destOrd="0" presId="urn:microsoft.com/office/officeart/2005/8/layout/vList3"/>
    <dgm:cxn modelId="{21A09DED-80D1-4969-A6CA-51308B5973FB}" type="presParOf" srcId="{9E62950C-7485-4373-97AB-1E9F597E3C35}" destId="{C276038F-5C47-45C4-9AFF-8F4C855D0D8C}" srcOrd="0" destOrd="0" presId="urn:microsoft.com/office/officeart/2005/8/layout/vList3"/>
    <dgm:cxn modelId="{C63A2DC4-AF41-42A4-AB17-455FA101B251}" type="presParOf" srcId="{9E62950C-7485-4373-97AB-1E9F597E3C35}" destId="{D71FBA3A-9431-463D-B29C-E9FBBD37164C}" srcOrd="1" destOrd="0" presId="urn:microsoft.com/office/officeart/2005/8/layout/vList3"/>
    <dgm:cxn modelId="{1C53CDD8-6DAF-490E-8556-51942515CBF7}" type="presParOf" srcId="{76430D6E-A39B-4FC4-9F23-ED99C8564F53}" destId="{069E7401-6A5A-467C-B5F9-B2348D085CD3}" srcOrd="3" destOrd="0" presId="urn:microsoft.com/office/officeart/2005/8/layout/vList3"/>
    <dgm:cxn modelId="{8C4835E0-7453-4035-B813-6A883B9AD22F}" type="presParOf" srcId="{76430D6E-A39B-4FC4-9F23-ED99C8564F53}" destId="{E39FEE7C-7C89-4D78-B071-D21461328889}" srcOrd="4" destOrd="0" presId="urn:microsoft.com/office/officeart/2005/8/layout/vList3"/>
    <dgm:cxn modelId="{0D15F200-6263-42F1-9CCF-F76A000407B8}" type="presParOf" srcId="{E39FEE7C-7C89-4D78-B071-D21461328889}" destId="{9B8AB57D-7595-4DEA-8B6A-B08704478B41}" srcOrd="0" destOrd="0" presId="urn:microsoft.com/office/officeart/2005/8/layout/vList3"/>
    <dgm:cxn modelId="{81CF7AE0-005A-4182-ADC3-D2149A222698}" type="presParOf" srcId="{E39FEE7C-7C89-4D78-B071-D21461328889}" destId="{33368637-98F3-4E36-B2D7-565E2254C854}" srcOrd="1" destOrd="0" presId="urn:microsoft.com/office/officeart/2005/8/layout/vList3"/>
    <dgm:cxn modelId="{FBA401A4-EF84-442E-98BF-A5FC295A3ADC}" type="presParOf" srcId="{76430D6E-A39B-4FC4-9F23-ED99C8564F53}" destId="{A89C5EC3-38EF-479B-81E8-FF57757CE63B}" srcOrd="5" destOrd="0" presId="urn:microsoft.com/office/officeart/2005/8/layout/vList3"/>
    <dgm:cxn modelId="{96E965E4-A65D-4356-83E5-FC72C85ABE7F}" type="presParOf" srcId="{76430D6E-A39B-4FC4-9F23-ED99C8564F53}" destId="{F71D93C1-4CD9-49F0-A744-CA7FD1AE2491}" srcOrd="6" destOrd="0" presId="urn:microsoft.com/office/officeart/2005/8/layout/vList3"/>
    <dgm:cxn modelId="{58590DF8-5BF7-4124-8A05-1AC626B42F2D}" type="presParOf" srcId="{F71D93C1-4CD9-49F0-A744-CA7FD1AE2491}" destId="{6239949B-D584-4C71-A41F-4911AA63AA45}" srcOrd="0" destOrd="0" presId="urn:microsoft.com/office/officeart/2005/8/layout/vList3"/>
    <dgm:cxn modelId="{A385679E-B331-4A04-A813-9521CA45CB22}" type="presParOf" srcId="{F71D93C1-4CD9-49F0-A744-CA7FD1AE2491}" destId="{F466E686-76AD-48E8-8BC8-D5FAF8792294}" srcOrd="1" destOrd="0" presId="urn:microsoft.com/office/officeart/2005/8/layout/vList3"/>
    <dgm:cxn modelId="{F288B063-3BD3-4A8D-96D5-11B78FC82A69}" type="presParOf" srcId="{76430D6E-A39B-4FC4-9F23-ED99C8564F53}" destId="{10FD15BF-EB01-4ACE-9E02-2FC6B6819573}" srcOrd="7" destOrd="0" presId="urn:microsoft.com/office/officeart/2005/8/layout/vList3"/>
    <dgm:cxn modelId="{7B26D0B6-FD67-4022-807E-CC8E672FD4BC}" type="presParOf" srcId="{76430D6E-A39B-4FC4-9F23-ED99C8564F53}" destId="{04A9BBAE-EF2C-4C9E-8D0E-6BD6F2E14E17}" srcOrd="8" destOrd="0" presId="urn:microsoft.com/office/officeart/2005/8/layout/vList3"/>
    <dgm:cxn modelId="{275119C0-B199-4478-A7A4-A6805C095339}" type="presParOf" srcId="{04A9BBAE-EF2C-4C9E-8D0E-6BD6F2E14E17}" destId="{3B45794E-E6C1-4B91-9F53-544471A2F2EE}" srcOrd="0" destOrd="0" presId="urn:microsoft.com/office/officeart/2005/8/layout/vList3"/>
    <dgm:cxn modelId="{35CF768D-ED48-4E50-98C9-5F5F1D530C97}" type="presParOf" srcId="{04A9BBAE-EF2C-4C9E-8D0E-6BD6F2E14E17}" destId="{FEF7BECD-0758-4581-8AC4-024A0B2D3859}" srcOrd="1" destOrd="0" presId="urn:microsoft.com/office/officeart/2005/8/layout/vList3"/>
    <dgm:cxn modelId="{78BFD87E-6E9A-469A-A672-FB01B9591918}" type="presParOf" srcId="{76430D6E-A39B-4FC4-9F23-ED99C8564F53}" destId="{DA72829E-A867-4364-8124-036B585F8DCB}" srcOrd="9" destOrd="0" presId="urn:microsoft.com/office/officeart/2005/8/layout/vList3"/>
    <dgm:cxn modelId="{6F6D49DA-EE87-4D25-915F-A8D0D3EC0658}" type="presParOf" srcId="{76430D6E-A39B-4FC4-9F23-ED99C8564F53}" destId="{D0F66478-9508-48E1-8124-0449E70FED0E}" srcOrd="10" destOrd="0" presId="urn:microsoft.com/office/officeart/2005/8/layout/vList3"/>
    <dgm:cxn modelId="{08663588-4624-4E2A-B31E-F05E348DD839}" type="presParOf" srcId="{D0F66478-9508-48E1-8124-0449E70FED0E}" destId="{EE75BEC3-120A-4573-BE16-4F92FA375542}" srcOrd="0" destOrd="0" presId="urn:microsoft.com/office/officeart/2005/8/layout/vList3"/>
    <dgm:cxn modelId="{EB4B3D87-DFB7-4845-902C-2FE57951246C}" type="presParOf" srcId="{D0F66478-9508-48E1-8124-0449E70FED0E}" destId="{61EAF46C-298E-48D7-BCDC-E4BBF41038B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6532BD6-68C8-4E32-9072-3F7FB24B46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AEC33492-FCEA-48ED-AF29-EC767BAA9B7E}">
      <dgm:prSet custT="1"/>
      <dgm:spPr/>
      <dgm:t>
        <a:bodyPr/>
        <a:lstStyle/>
        <a:p>
          <a:pPr algn="l"/>
          <a:r>
            <a:rPr lang="fr-CA" sz="2400" baseline="0" dirty="0"/>
            <a:t>Pour qu’une demande de C.S. soit recevable, l’attestation du besoin doit être produite collectivement et signée par tous les membres de l’équipe multidisciplinaire suivants :</a:t>
          </a:r>
          <a:endParaRPr lang="fr-CA" sz="2400" dirty="0"/>
        </a:p>
      </dgm:t>
    </dgm:pt>
    <dgm:pt modelId="{41A7B9B4-BA2B-482F-9BD3-1542C1AA4FDE}" type="parTrans" cxnId="{0C338128-E2BD-421A-BAEF-A89DE9F48CEC}">
      <dgm:prSet/>
      <dgm:spPr/>
      <dgm:t>
        <a:bodyPr/>
        <a:lstStyle/>
        <a:p>
          <a:endParaRPr lang="fr-CA" sz="1600"/>
        </a:p>
      </dgm:t>
    </dgm:pt>
    <dgm:pt modelId="{F50FC1D8-E828-4108-A03D-E89A7D45A45C}" type="sibTrans" cxnId="{0C338128-E2BD-421A-BAEF-A89DE9F48CEC}">
      <dgm:prSet/>
      <dgm:spPr/>
      <dgm:t>
        <a:bodyPr/>
        <a:lstStyle/>
        <a:p>
          <a:endParaRPr lang="fr-CA" sz="1600"/>
        </a:p>
      </dgm:t>
    </dgm:pt>
    <dgm:pt modelId="{1571A894-319F-4010-A685-60569B3A3E57}">
      <dgm:prSet custT="1"/>
      <dgm:spPr/>
      <dgm:t>
        <a:bodyPr/>
        <a:lstStyle/>
        <a:p>
          <a:r>
            <a:rPr lang="fr-CA" sz="2400" b="1" dirty="0"/>
            <a:t>Ergothérapeute ou physiothérapeute </a:t>
          </a:r>
          <a:r>
            <a:rPr lang="fr-CA" sz="2400" dirty="0"/>
            <a:t>désigné par le SAT. Le lieu de pratique n’est pas défini (privé, public, SAT, etc.)</a:t>
          </a:r>
        </a:p>
      </dgm:t>
    </dgm:pt>
    <dgm:pt modelId="{09417C7F-0B32-4357-99AB-1E5144FA1633}" type="parTrans" cxnId="{F076BD96-9229-405A-ABE3-385114AB1C21}">
      <dgm:prSet/>
      <dgm:spPr/>
      <dgm:t>
        <a:bodyPr/>
        <a:lstStyle/>
        <a:p>
          <a:endParaRPr lang="fr-CA" sz="1600"/>
        </a:p>
      </dgm:t>
    </dgm:pt>
    <dgm:pt modelId="{E9C91131-23EF-4158-BD04-F83E76556FDA}" type="sibTrans" cxnId="{F076BD96-9229-405A-ABE3-385114AB1C21}">
      <dgm:prSet/>
      <dgm:spPr/>
      <dgm:t>
        <a:bodyPr/>
        <a:lstStyle/>
        <a:p>
          <a:endParaRPr lang="fr-CA" sz="1600"/>
        </a:p>
      </dgm:t>
    </dgm:pt>
    <dgm:pt modelId="{845A4E3F-1109-4E9F-A940-F3EB08ED96A0}">
      <dgm:prSet custT="1"/>
      <dgm:spPr/>
      <dgm:t>
        <a:bodyPr/>
        <a:lstStyle/>
        <a:p>
          <a:r>
            <a:rPr lang="fr-CA" sz="2400" b="1" dirty="0"/>
            <a:t>Médecin</a:t>
          </a:r>
          <a:r>
            <a:rPr lang="fr-CA" sz="2400" dirty="0"/>
            <a:t> </a:t>
          </a:r>
          <a:r>
            <a:rPr lang="fr-CA" sz="2400" b="1" dirty="0"/>
            <a:t>ou IPS </a:t>
          </a:r>
          <a:r>
            <a:rPr lang="fr-CA" sz="2400" dirty="0"/>
            <a:t>désigné par le SAT, en l’absence d’un </a:t>
          </a:r>
          <a:r>
            <a:rPr lang="fr-CA" sz="2400" dirty="0" err="1"/>
            <a:t>Dx</a:t>
          </a:r>
          <a:r>
            <a:rPr lang="fr-CA" sz="2400" dirty="0"/>
            <a:t> permanent au dossier de la PA ou pour une orthèse. La spécialité et le lieu de pratique ne sont pas définis.</a:t>
          </a:r>
        </a:p>
      </dgm:t>
    </dgm:pt>
    <dgm:pt modelId="{12CD3C1D-5FF5-4945-990E-F3F1E410C587}" type="parTrans" cxnId="{61A4B2D3-CA84-440D-85E7-78C561C61034}">
      <dgm:prSet/>
      <dgm:spPr/>
      <dgm:t>
        <a:bodyPr/>
        <a:lstStyle/>
        <a:p>
          <a:endParaRPr lang="fr-CA" sz="1600"/>
        </a:p>
      </dgm:t>
    </dgm:pt>
    <dgm:pt modelId="{33A775B9-9F0E-4316-BFE5-A99EC13F907A}" type="sibTrans" cxnId="{61A4B2D3-CA84-440D-85E7-78C561C61034}">
      <dgm:prSet/>
      <dgm:spPr/>
      <dgm:t>
        <a:bodyPr/>
        <a:lstStyle/>
        <a:p>
          <a:endParaRPr lang="fr-CA" sz="1600"/>
        </a:p>
      </dgm:t>
    </dgm:pt>
    <dgm:pt modelId="{CF51E110-9DF2-4405-B866-EA4D6582FF7E}">
      <dgm:prSet custT="1"/>
      <dgm:spPr/>
      <dgm:t>
        <a:bodyPr/>
        <a:lstStyle/>
        <a:p>
          <a:r>
            <a:rPr lang="fr-CA" sz="2400" b="1" dirty="0"/>
            <a:t>TPOPSO</a:t>
          </a:r>
          <a:r>
            <a:rPr lang="fr-CA" sz="2400" dirty="0"/>
            <a:t> à l’emploi du SAT. Le lieu de pratique peut différer, si au moins un membre de l’équipe est à l’emploi du SAT et lorsque l’organisation des services n’est pas possible autrement. Ex. : lorsque le SAT n’a pas d’atelier de fabrication de prothèse*.</a:t>
          </a:r>
        </a:p>
      </dgm:t>
    </dgm:pt>
    <dgm:pt modelId="{7A09A8E8-366E-4E6F-8304-4CD0262E5B98}" type="parTrans" cxnId="{806CD381-2E6D-4154-8112-AC13B49BD580}">
      <dgm:prSet/>
      <dgm:spPr/>
      <dgm:t>
        <a:bodyPr/>
        <a:lstStyle/>
        <a:p>
          <a:endParaRPr lang="fr-CA" sz="1600"/>
        </a:p>
      </dgm:t>
    </dgm:pt>
    <dgm:pt modelId="{3D08D2A9-6596-48EF-8DA1-4757357DC00E}" type="sibTrans" cxnId="{806CD381-2E6D-4154-8112-AC13B49BD580}">
      <dgm:prSet/>
      <dgm:spPr/>
      <dgm:t>
        <a:bodyPr/>
        <a:lstStyle/>
        <a:p>
          <a:endParaRPr lang="fr-CA" sz="1600"/>
        </a:p>
      </dgm:t>
    </dgm:pt>
    <dgm:pt modelId="{B94E2F15-9718-4046-9C18-AC1DDB4EC9DA}" type="pres">
      <dgm:prSet presAssocID="{36532BD6-68C8-4E32-9072-3F7FB24B46C3}" presName="linear" presStyleCnt="0">
        <dgm:presLayoutVars>
          <dgm:animLvl val="lvl"/>
          <dgm:resizeHandles val="exact"/>
        </dgm:presLayoutVars>
      </dgm:prSet>
      <dgm:spPr/>
      <dgm:t>
        <a:bodyPr/>
        <a:lstStyle/>
        <a:p>
          <a:endParaRPr lang="fr-FR"/>
        </a:p>
      </dgm:t>
    </dgm:pt>
    <dgm:pt modelId="{0F133D69-719A-44C5-BFCF-D97072DAECD7}" type="pres">
      <dgm:prSet presAssocID="{AEC33492-FCEA-48ED-AF29-EC767BAA9B7E}" presName="parentText" presStyleLbl="node1" presStyleIdx="0" presStyleCnt="1" custScaleY="75936" custLinFactNeighborY="-67533">
        <dgm:presLayoutVars>
          <dgm:chMax val="0"/>
          <dgm:bulletEnabled val="1"/>
        </dgm:presLayoutVars>
      </dgm:prSet>
      <dgm:spPr/>
      <dgm:t>
        <a:bodyPr/>
        <a:lstStyle/>
        <a:p>
          <a:endParaRPr lang="fr-FR"/>
        </a:p>
      </dgm:t>
    </dgm:pt>
    <dgm:pt modelId="{6EAA812D-7D7B-491C-B7AB-7B34C63B5E9F}" type="pres">
      <dgm:prSet presAssocID="{AEC33492-FCEA-48ED-AF29-EC767BAA9B7E}" presName="childText" presStyleLbl="revTx" presStyleIdx="0" presStyleCnt="1" custScaleY="96694" custLinFactNeighborY="-18381">
        <dgm:presLayoutVars>
          <dgm:bulletEnabled val="1"/>
        </dgm:presLayoutVars>
      </dgm:prSet>
      <dgm:spPr/>
      <dgm:t>
        <a:bodyPr/>
        <a:lstStyle/>
        <a:p>
          <a:endParaRPr lang="fr-FR"/>
        </a:p>
      </dgm:t>
    </dgm:pt>
  </dgm:ptLst>
  <dgm:cxnLst>
    <dgm:cxn modelId="{20A8B768-6CA8-4ADF-8978-F834222C3ADC}" type="presOf" srcId="{1571A894-319F-4010-A685-60569B3A3E57}" destId="{6EAA812D-7D7B-491C-B7AB-7B34C63B5E9F}" srcOrd="0" destOrd="0" presId="urn:microsoft.com/office/officeart/2005/8/layout/vList2"/>
    <dgm:cxn modelId="{806CD381-2E6D-4154-8112-AC13B49BD580}" srcId="{AEC33492-FCEA-48ED-AF29-EC767BAA9B7E}" destId="{CF51E110-9DF2-4405-B866-EA4D6582FF7E}" srcOrd="1" destOrd="0" parTransId="{7A09A8E8-366E-4E6F-8304-4CD0262E5B98}" sibTransId="{3D08D2A9-6596-48EF-8DA1-4757357DC00E}"/>
    <dgm:cxn modelId="{F076BD96-9229-405A-ABE3-385114AB1C21}" srcId="{AEC33492-FCEA-48ED-AF29-EC767BAA9B7E}" destId="{1571A894-319F-4010-A685-60569B3A3E57}" srcOrd="0" destOrd="0" parTransId="{09417C7F-0B32-4357-99AB-1E5144FA1633}" sibTransId="{E9C91131-23EF-4158-BD04-F83E76556FDA}"/>
    <dgm:cxn modelId="{61A4B2D3-CA84-440D-85E7-78C561C61034}" srcId="{AEC33492-FCEA-48ED-AF29-EC767BAA9B7E}" destId="{845A4E3F-1109-4E9F-A940-F3EB08ED96A0}" srcOrd="2" destOrd="0" parTransId="{12CD3C1D-5FF5-4945-990E-F3F1E410C587}" sibTransId="{33A775B9-9F0E-4316-BFE5-A99EC13F907A}"/>
    <dgm:cxn modelId="{0C338128-E2BD-421A-BAEF-A89DE9F48CEC}" srcId="{36532BD6-68C8-4E32-9072-3F7FB24B46C3}" destId="{AEC33492-FCEA-48ED-AF29-EC767BAA9B7E}" srcOrd="0" destOrd="0" parTransId="{41A7B9B4-BA2B-482F-9BD3-1542C1AA4FDE}" sibTransId="{F50FC1D8-E828-4108-A03D-E89A7D45A45C}"/>
    <dgm:cxn modelId="{AF1BBCDD-4794-4883-B1D5-216D0EF2BDB8}" type="presOf" srcId="{845A4E3F-1109-4E9F-A940-F3EB08ED96A0}" destId="{6EAA812D-7D7B-491C-B7AB-7B34C63B5E9F}" srcOrd="0" destOrd="2" presId="urn:microsoft.com/office/officeart/2005/8/layout/vList2"/>
    <dgm:cxn modelId="{3DD5F667-099A-4418-A5FE-D12781A09604}" type="presOf" srcId="{AEC33492-FCEA-48ED-AF29-EC767BAA9B7E}" destId="{0F133D69-719A-44C5-BFCF-D97072DAECD7}" srcOrd="0" destOrd="0" presId="urn:microsoft.com/office/officeart/2005/8/layout/vList2"/>
    <dgm:cxn modelId="{9F5ACB88-B01D-47F5-9BBD-1E6A2D741F1B}" type="presOf" srcId="{CF51E110-9DF2-4405-B866-EA4D6582FF7E}" destId="{6EAA812D-7D7B-491C-B7AB-7B34C63B5E9F}" srcOrd="0" destOrd="1" presId="urn:microsoft.com/office/officeart/2005/8/layout/vList2"/>
    <dgm:cxn modelId="{3977FD6A-BBEE-4195-BC20-FFF126778EE1}" type="presOf" srcId="{36532BD6-68C8-4E32-9072-3F7FB24B46C3}" destId="{B94E2F15-9718-4046-9C18-AC1DDB4EC9DA}" srcOrd="0" destOrd="0" presId="urn:microsoft.com/office/officeart/2005/8/layout/vList2"/>
    <dgm:cxn modelId="{438EB2D7-DFD9-49DD-96EE-1C55A6F6EBA7}" type="presParOf" srcId="{B94E2F15-9718-4046-9C18-AC1DDB4EC9DA}" destId="{0F133D69-719A-44C5-BFCF-D97072DAECD7}" srcOrd="0" destOrd="0" presId="urn:microsoft.com/office/officeart/2005/8/layout/vList2"/>
    <dgm:cxn modelId="{DDEEE438-16E6-4ABC-9DB3-DE9E6495582D}" type="presParOf" srcId="{B94E2F15-9718-4046-9C18-AC1DDB4EC9DA}" destId="{6EAA812D-7D7B-491C-B7AB-7B34C63B5E9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9DE7A56-8130-4159-96C3-F6C66FE12FD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74553B77-D4D1-4953-85B7-9C1F2E23A052}">
      <dgm:prSet/>
      <dgm:spPr/>
      <dgm:t>
        <a:bodyPr/>
        <a:lstStyle/>
        <a:p>
          <a:r>
            <a:rPr lang="fr-CA" baseline="0" dirty="0"/>
            <a:t>34.1</a:t>
          </a:r>
          <a:endParaRPr lang="fr-CA" dirty="0"/>
        </a:p>
      </dgm:t>
    </dgm:pt>
    <dgm:pt modelId="{44B187AE-687C-4FEB-AAE8-E0DB606EE3DD}" type="parTrans" cxnId="{9C9AB8C0-DAE2-498A-BB1D-116EC011BC58}">
      <dgm:prSet/>
      <dgm:spPr/>
      <dgm:t>
        <a:bodyPr/>
        <a:lstStyle/>
        <a:p>
          <a:endParaRPr lang="fr-CA"/>
        </a:p>
      </dgm:t>
    </dgm:pt>
    <dgm:pt modelId="{A43924F7-908D-4C33-959D-6853BB0D02D3}" type="sibTrans" cxnId="{9C9AB8C0-DAE2-498A-BB1D-116EC011BC58}">
      <dgm:prSet/>
      <dgm:spPr/>
      <dgm:t>
        <a:bodyPr/>
        <a:lstStyle/>
        <a:p>
          <a:endParaRPr lang="fr-CA"/>
        </a:p>
      </dgm:t>
    </dgm:pt>
    <dgm:pt modelId="{61A4B94A-63F7-4557-AFD0-20A3F6ECD595}">
      <dgm:prSet/>
      <dgm:spPr/>
      <dgm:t>
        <a:bodyPr/>
        <a:lstStyle/>
        <a:p>
          <a:r>
            <a:rPr lang="fr-CA"/>
            <a:t>RAMQ n’assume le coût d’achat ou de remplacement d’un appareil visé au 2</a:t>
          </a:r>
          <a:r>
            <a:rPr lang="fr-CA" baseline="30000"/>
            <a:t>e</a:t>
          </a:r>
          <a:r>
            <a:rPr lang="fr-CA"/>
            <a:t> alinéa de l’article 27 qu’à la condition que lui soit transmise </a:t>
          </a:r>
          <a:r>
            <a:rPr lang="fr-CA" b="1"/>
            <a:t>l’attestation écrite qui y est prévue, produite collectivement et signée par chacun des membres d’une équipe multidisciplinaire de réadaptation </a:t>
          </a:r>
          <a:r>
            <a:rPr lang="fr-CA"/>
            <a:t>qui regroupe au moins les personnes suivantes: un physiothérapeute ou un ergothérapeute, l’un et l’autre désignés par le centre visé au deuxième alinéa de l’article 27, un orthésiste, un prothésiste ou un technicien en orthèses-prothèses d’un tel centre et le médecin désigné par un tel centre pour œuvrer au sein de cette équipe.</a:t>
          </a:r>
        </a:p>
      </dgm:t>
    </dgm:pt>
    <dgm:pt modelId="{2F9D716E-0679-4D63-A9BA-D679E44E933F}" type="parTrans" cxnId="{21472ECB-BCA5-46BD-83C2-01F6B4D298BA}">
      <dgm:prSet/>
      <dgm:spPr/>
      <dgm:t>
        <a:bodyPr/>
        <a:lstStyle/>
        <a:p>
          <a:endParaRPr lang="fr-CA"/>
        </a:p>
      </dgm:t>
    </dgm:pt>
    <dgm:pt modelId="{C165D856-88FE-488E-9765-CB039EB6C16A}" type="sibTrans" cxnId="{21472ECB-BCA5-46BD-83C2-01F6B4D298BA}">
      <dgm:prSet/>
      <dgm:spPr/>
      <dgm:t>
        <a:bodyPr/>
        <a:lstStyle/>
        <a:p>
          <a:endParaRPr lang="fr-CA"/>
        </a:p>
      </dgm:t>
    </dgm:pt>
    <dgm:pt modelId="{555229ED-C0EA-4C0B-B473-61403D5AD649}">
      <dgm:prSet/>
      <dgm:spPr/>
      <dgm:t>
        <a:bodyPr/>
        <a:lstStyle/>
        <a:p>
          <a:r>
            <a:rPr lang="fr-CA" baseline="0" dirty="0"/>
            <a:t>2</a:t>
          </a:r>
          <a:r>
            <a:rPr lang="fr-CA" baseline="30000" dirty="0"/>
            <a:t>e</a:t>
          </a:r>
          <a:r>
            <a:rPr lang="fr-CA" baseline="0" dirty="0"/>
            <a:t> alinéa de l’article 27 </a:t>
          </a:r>
          <a:endParaRPr lang="fr-CA" dirty="0"/>
        </a:p>
      </dgm:t>
    </dgm:pt>
    <dgm:pt modelId="{F7AD1D2D-AB76-45DD-A01A-5CDA039CDA09}" type="parTrans" cxnId="{24773781-7835-4144-B295-5E02A71F77CD}">
      <dgm:prSet/>
      <dgm:spPr/>
      <dgm:t>
        <a:bodyPr/>
        <a:lstStyle/>
        <a:p>
          <a:endParaRPr lang="fr-CA"/>
        </a:p>
      </dgm:t>
    </dgm:pt>
    <dgm:pt modelId="{A5D2CDA6-6B3F-4A46-86F8-6AB8CDC551B8}" type="sibTrans" cxnId="{24773781-7835-4144-B295-5E02A71F77CD}">
      <dgm:prSet/>
      <dgm:spPr/>
      <dgm:t>
        <a:bodyPr/>
        <a:lstStyle/>
        <a:p>
          <a:endParaRPr lang="fr-CA"/>
        </a:p>
      </dgm:t>
    </dgm:pt>
    <dgm:pt modelId="{87957CA2-DB7F-4D6E-8385-624311941913}">
      <dgm:prSet/>
      <dgm:spPr/>
      <dgm:t>
        <a:bodyPr/>
        <a:lstStyle/>
        <a:p>
          <a:r>
            <a:rPr lang="fr-CA" dirty="0"/>
            <a:t>Toutefois, malgré la condition énoncée au paragraphe 1 du premier alinéa, la RAMQ n’assume le coût d’achat ou de remplacement d’un appareil assuré visé à une énumération figurant à la Partie I du Tarif et dont le prix d’achat ou de remplacement est constitué par la mention «C.S.» à la description de l’appareil apparaissant à cette énumération, </a:t>
          </a:r>
          <a:r>
            <a:rPr lang="fr-CA" b="1" dirty="0"/>
            <a:t>qu’à la condition qu’une personne d’un centre visé au paragraphe 2 du premier alinéa ou qu’une personne désignée par un tel centre n’atteste par écrit que l’appareil assuré sera fourni dans le cadre d’un processus déjà amorcé de réadaptation exécuté dans ce centre.</a:t>
          </a:r>
          <a:endParaRPr lang="fr-CA" dirty="0"/>
        </a:p>
      </dgm:t>
    </dgm:pt>
    <dgm:pt modelId="{08990455-5212-4533-A845-053ED95E5446}" type="parTrans" cxnId="{B753A412-688D-47BB-B4E0-1E6ACD040BBF}">
      <dgm:prSet/>
      <dgm:spPr/>
      <dgm:t>
        <a:bodyPr/>
        <a:lstStyle/>
        <a:p>
          <a:endParaRPr lang="fr-CA"/>
        </a:p>
      </dgm:t>
    </dgm:pt>
    <dgm:pt modelId="{75DEA897-C904-4A5B-AAAA-47F269EC4734}" type="sibTrans" cxnId="{B753A412-688D-47BB-B4E0-1E6ACD040BBF}">
      <dgm:prSet/>
      <dgm:spPr/>
      <dgm:t>
        <a:bodyPr/>
        <a:lstStyle/>
        <a:p>
          <a:endParaRPr lang="fr-CA"/>
        </a:p>
      </dgm:t>
    </dgm:pt>
    <dgm:pt modelId="{71199D81-6203-4F14-8BE1-F27E1E2AFDDE}">
      <dgm:prSet/>
      <dgm:spPr/>
      <dgm:t>
        <a:bodyPr/>
        <a:lstStyle/>
        <a:p>
          <a:r>
            <a:rPr lang="fr-CA" baseline="0" dirty="0"/>
            <a:t>Paragraphe 2 du 1</a:t>
          </a:r>
          <a:r>
            <a:rPr lang="fr-CA" baseline="30000" dirty="0"/>
            <a:t>er</a:t>
          </a:r>
          <a:r>
            <a:rPr lang="fr-CA" baseline="0" dirty="0"/>
            <a:t> alinéa de l’article 27</a:t>
          </a:r>
          <a:endParaRPr lang="fr-CA" dirty="0"/>
        </a:p>
      </dgm:t>
    </dgm:pt>
    <dgm:pt modelId="{AEAFFCF1-EBC3-4F81-AD35-DABE9ED6BF27}" type="parTrans" cxnId="{BCD7BA91-CBB2-472F-A1C1-72618D659529}">
      <dgm:prSet/>
      <dgm:spPr/>
      <dgm:t>
        <a:bodyPr/>
        <a:lstStyle/>
        <a:p>
          <a:endParaRPr lang="fr-CA"/>
        </a:p>
      </dgm:t>
    </dgm:pt>
    <dgm:pt modelId="{2DD3FE87-F9A3-4427-BACD-A2434F6D1E04}" type="sibTrans" cxnId="{BCD7BA91-CBB2-472F-A1C1-72618D659529}">
      <dgm:prSet/>
      <dgm:spPr/>
      <dgm:t>
        <a:bodyPr/>
        <a:lstStyle/>
        <a:p>
          <a:endParaRPr lang="fr-CA"/>
        </a:p>
      </dgm:t>
    </dgm:pt>
    <dgm:pt modelId="{E1A28DF8-9A2C-4903-9C55-05F58CB9188E}">
      <dgm:prSet/>
      <dgm:spPr/>
      <dgm:t>
        <a:bodyPr/>
        <a:lstStyle/>
        <a:p>
          <a:r>
            <a:rPr lang="fr-CA" dirty="0"/>
            <a:t>[…] s’il est fourni à une personne assurée, au Québec, par</a:t>
          </a:r>
          <a:r>
            <a:rPr lang="fr-CA" b="1" dirty="0"/>
            <a:t> un établissement dans un centre hospitalier ou un centre de réadaptation qui offre des services d’aides techniques pour les personnes ayant une déficience motrice</a:t>
          </a:r>
          <a:r>
            <a:rPr lang="fr-CA" dirty="0"/>
            <a:t> pourvu que l’établissement qui exploite ce centre hospitalier ou ce centre de réadaptation détienne un permis délivré par le ministre en vertu de l’article 437 de la Loi sur les services de santé et les services sociaux ou de l’article 136 de la Loi sur les services de santé et les services sociaux pour les autochtones cris […]</a:t>
          </a:r>
        </a:p>
      </dgm:t>
    </dgm:pt>
    <dgm:pt modelId="{E2672924-3F78-4009-9276-4A7ED539FAD7}" type="parTrans" cxnId="{C012759E-6366-4583-A945-934EC7AEABBC}">
      <dgm:prSet/>
      <dgm:spPr/>
      <dgm:t>
        <a:bodyPr/>
        <a:lstStyle/>
        <a:p>
          <a:endParaRPr lang="fr-CA"/>
        </a:p>
      </dgm:t>
    </dgm:pt>
    <dgm:pt modelId="{4CD4938C-F542-4A48-A823-5DDF8653332E}" type="sibTrans" cxnId="{C012759E-6366-4583-A945-934EC7AEABBC}">
      <dgm:prSet/>
      <dgm:spPr/>
      <dgm:t>
        <a:bodyPr/>
        <a:lstStyle/>
        <a:p>
          <a:endParaRPr lang="fr-CA"/>
        </a:p>
      </dgm:t>
    </dgm:pt>
    <dgm:pt modelId="{8A2835BF-7647-4D68-941E-1B78465E84F4}" type="pres">
      <dgm:prSet presAssocID="{A9DE7A56-8130-4159-96C3-F6C66FE12FD2}" presName="linear" presStyleCnt="0">
        <dgm:presLayoutVars>
          <dgm:animLvl val="lvl"/>
          <dgm:resizeHandles val="exact"/>
        </dgm:presLayoutVars>
      </dgm:prSet>
      <dgm:spPr/>
      <dgm:t>
        <a:bodyPr/>
        <a:lstStyle/>
        <a:p>
          <a:endParaRPr lang="fr-FR"/>
        </a:p>
      </dgm:t>
    </dgm:pt>
    <dgm:pt modelId="{ED58432F-8C01-4E00-9079-12BA8BE09F8C}" type="pres">
      <dgm:prSet presAssocID="{74553B77-D4D1-4953-85B7-9C1F2E23A052}" presName="parentText" presStyleLbl="node1" presStyleIdx="0" presStyleCnt="3">
        <dgm:presLayoutVars>
          <dgm:chMax val="0"/>
          <dgm:bulletEnabled val="1"/>
        </dgm:presLayoutVars>
      </dgm:prSet>
      <dgm:spPr/>
      <dgm:t>
        <a:bodyPr/>
        <a:lstStyle/>
        <a:p>
          <a:endParaRPr lang="fr-FR"/>
        </a:p>
      </dgm:t>
    </dgm:pt>
    <dgm:pt modelId="{525A951F-BF6F-470C-9CD5-3D10F3A4FDAB}" type="pres">
      <dgm:prSet presAssocID="{74553B77-D4D1-4953-85B7-9C1F2E23A052}" presName="childText" presStyleLbl="revTx" presStyleIdx="0" presStyleCnt="3">
        <dgm:presLayoutVars>
          <dgm:bulletEnabled val="1"/>
        </dgm:presLayoutVars>
      </dgm:prSet>
      <dgm:spPr/>
      <dgm:t>
        <a:bodyPr/>
        <a:lstStyle/>
        <a:p>
          <a:endParaRPr lang="fr-FR"/>
        </a:p>
      </dgm:t>
    </dgm:pt>
    <dgm:pt modelId="{1D5C8853-37B6-4C4F-BD88-5FF469A8D4AB}" type="pres">
      <dgm:prSet presAssocID="{555229ED-C0EA-4C0B-B473-61403D5AD649}" presName="parentText" presStyleLbl="node1" presStyleIdx="1" presStyleCnt="3">
        <dgm:presLayoutVars>
          <dgm:chMax val="0"/>
          <dgm:bulletEnabled val="1"/>
        </dgm:presLayoutVars>
      </dgm:prSet>
      <dgm:spPr/>
      <dgm:t>
        <a:bodyPr/>
        <a:lstStyle/>
        <a:p>
          <a:endParaRPr lang="fr-FR"/>
        </a:p>
      </dgm:t>
    </dgm:pt>
    <dgm:pt modelId="{59C61E29-79B0-46AD-A4A4-6CF48259B0DB}" type="pres">
      <dgm:prSet presAssocID="{555229ED-C0EA-4C0B-B473-61403D5AD649}" presName="childText" presStyleLbl="revTx" presStyleIdx="1" presStyleCnt="3">
        <dgm:presLayoutVars>
          <dgm:bulletEnabled val="1"/>
        </dgm:presLayoutVars>
      </dgm:prSet>
      <dgm:spPr/>
      <dgm:t>
        <a:bodyPr/>
        <a:lstStyle/>
        <a:p>
          <a:endParaRPr lang="fr-FR"/>
        </a:p>
      </dgm:t>
    </dgm:pt>
    <dgm:pt modelId="{01A101E1-1B6F-4DAD-85B4-3D695D4AF413}" type="pres">
      <dgm:prSet presAssocID="{71199D81-6203-4F14-8BE1-F27E1E2AFDDE}" presName="parentText" presStyleLbl="node1" presStyleIdx="2" presStyleCnt="3">
        <dgm:presLayoutVars>
          <dgm:chMax val="0"/>
          <dgm:bulletEnabled val="1"/>
        </dgm:presLayoutVars>
      </dgm:prSet>
      <dgm:spPr/>
      <dgm:t>
        <a:bodyPr/>
        <a:lstStyle/>
        <a:p>
          <a:endParaRPr lang="fr-FR"/>
        </a:p>
      </dgm:t>
    </dgm:pt>
    <dgm:pt modelId="{34ADA75E-2F35-42E0-AADB-389188507D9B}" type="pres">
      <dgm:prSet presAssocID="{71199D81-6203-4F14-8BE1-F27E1E2AFDDE}" presName="childText" presStyleLbl="revTx" presStyleIdx="2" presStyleCnt="3">
        <dgm:presLayoutVars>
          <dgm:bulletEnabled val="1"/>
        </dgm:presLayoutVars>
      </dgm:prSet>
      <dgm:spPr/>
      <dgm:t>
        <a:bodyPr/>
        <a:lstStyle/>
        <a:p>
          <a:endParaRPr lang="fr-FR"/>
        </a:p>
      </dgm:t>
    </dgm:pt>
  </dgm:ptLst>
  <dgm:cxnLst>
    <dgm:cxn modelId="{21472ECB-BCA5-46BD-83C2-01F6B4D298BA}" srcId="{74553B77-D4D1-4953-85B7-9C1F2E23A052}" destId="{61A4B94A-63F7-4557-AFD0-20A3F6ECD595}" srcOrd="0" destOrd="0" parTransId="{2F9D716E-0679-4D63-A9BA-D679E44E933F}" sibTransId="{C165D856-88FE-488E-9765-CB039EB6C16A}"/>
    <dgm:cxn modelId="{24018B61-3034-4A6E-BCF0-8AA9465100C2}" type="presOf" srcId="{A9DE7A56-8130-4159-96C3-F6C66FE12FD2}" destId="{8A2835BF-7647-4D68-941E-1B78465E84F4}" srcOrd="0" destOrd="0" presId="urn:microsoft.com/office/officeart/2005/8/layout/vList2"/>
    <dgm:cxn modelId="{C012759E-6366-4583-A945-934EC7AEABBC}" srcId="{71199D81-6203-4F14-8BE1-F27E1E2AFDDE}" destId="{E1A28DF8-9A2C-4903-9C55-05F58CB9188E}" srcOrd="0" destOrd="0" parTransId="{E2672924-3F78-4009-9276-4A7ED539FAD7}" sibTransId="{4CD4938C-F542-4A48-A823-5DDF8653332E}"/>
    <dgm:cxn modelId="{9C9AB8C0-DAE2-498A-BB1D-116EC011BC58}" srcId="{A9DE7A56-8130-4159-96C3-F6C66FE12FD2}" destId="{74553B77-D4D1-4953-85B7-9C1F2E23A052}" srcOrd="0" destOrd="0" parTransId="{44B187AE-687C-4FEB-AAE8-E0DB606EE3DD}" sibTransId="{A43924F7-908D-4C33-959D-6853BB0D02D3}"/>
    <dgm:cxn modelId="{9755C69B-C8E9-4C18-BB00-94F50561A577}" type="presOf" srcId="{87957CA2-DB7F-4D6E-8385-624311941913}" destId="{59C61E29-79B0-46AD-A4A4-6CF48259B0DB}" srcOrd="0" destOrd="0" presId="urn:microsoft.com/office/officeart/2005/8/layout/vList2"/>
    <dgm:cxn modelId="{2849C4B1-020B-4F90-BCC4-78B555DE2F4B}" type="presOf" srcId="{555229ED-C0EA-4C0B-B473-61403D5AD649}" destId="{1D5C8853-37B6-4C4F-BD88-5FF469A8D4AB}" srcOrd="0" destOrd="0" presId="urn:microsoft.com/office/officeart/2005/8/layout/vList2"/>
    <dgm:cxn modelId="{B753A412-688D-47BB-B4E0-1E6ACD040BBF}" srcId="{555229ED-C0EA-4C0B-B473-61403D5AD649}" destId="{87957CA2-DB7F-4D6E-8385-624311941913}" srcOrd="0" destOrd="0" parTransId="{08990455-5212-4533-A845-053ED95E5446}" sibTransId="{75DEA897-C904-4A5B-AAAA-47F269EC4734}"/>
    <dgm:cxn modelId="{961D4659-B60F-4B10-BFF0-C28EF4CCEDE4}" type="presOf" srcId="{E1A28DF8-9A2C-4903-9C55-05F58CB9188E}" destId="{34ADA75E-2F35-42E0-AADB-389188507D9B}" srcOrd="0" destOrd="0" presId="urn:microsoft.com/office/officeart/2005/8/layout/vList2"/>
    <dgm:cxn modelId="{BCD7BA91-CBB2-472F-A1C1-72618D659529}" srcId="{A9DE7A56-8130-4159-96C3-F6C66FE12FD2}" destId="{71199D81-6203-4F14-8BE1-F27E1E2AFDDE}" srcOrd="2" destOrd="0" parTransId="{AEAFFCF1-EBC3-4F81-AD35-DABE9ED6BF27}" sibTransId="{2DD3FE87-F9A3-4427-BACD-A2434F6D1E04}"/>
    <dgm:cxn modelId="{A6AC7A10-23DD-4F33-91B9-54649A877282}" type="presOf" srcId="{71199D81-6203-4F14-8BE1-F27E1E2AFDDE}" destId="{01A101E1-1B6F-4DAD-85B4-3D695D4AF413}" srcOrd="0" destOrd="0" presId="urn:microsoft.com/office/officeart/2005/8/layout/vList2"/>
    <dgm:cxn modelId="{24773781-7835-4144-B295-5E02A71F77CD}" srcId="{A9DE7A56-8130-4159-96C3-F6C66FE12FD2}" destId="{555229ED-C0EA-4C0B-B473-61403D5AD649}" srcOrd="1" destOrd="0" parTransId="{F7AD1D2D-AB76-45DD-A01A-5CDA039CDA09}" sibTransId="{A5D2CDA6-6B3F-4A46-86F8-6AB8CDC551B8}"/>
    <dgm:cxn modelId="{78C6098B-A3B8-40CF-AB1C-B57339C8D10F}" type="presOf" srcId="{74553B77-D4D1-4953-85B7-9C1F2E23A052}" destId="{ED58432F-8C01-4E00-9079-12BA8BE09F8C}" srcOrd="0" destOrd="0" presId="urn:microsoft.com/office/officeart/2005/8/layout/vList2"/>
    <dgm:cxn modelId="{46601023-BA69-4CFC-9C1B-00326800A982}" type="presOf" srcId="{61A4B94A-63F7-4557-AFD0-20A3F6ECD595}" destId="{525A951F-BF6F-470C-9CD5-3D10F3A4FDAB}" srcOrd="0" destOrd="0" presId="urn:microsoft.com/office/officeart/2005/8/layout/vList2"/>
    <dgm:cxn modelId="{184C679A-EE6A-415C-9E4A-D0898896DE96}" type="presParOf" srcId="{8A2835BF-7647-4D68-941E-1B78465E84F4}" destId="{ED58432F-8C01-4E00-9079-12BA8BE09F8C}" srcOrd="0" destOrd="0" presId="urn:microsoft.com/office/officeart/2005/8/layout/vList2"/>
    <dgm:cxn modelId="{F1F67CB7-1059-407D-B51B-F31FA87C6257}" type="presParOf" srcId="{8A2835BF-7647-4D68-941E-1B78465E84F4}" destId="{525A951F-BF6F-470C-9CD5-3D10F3A4FDAB}" srcOrd="1" destOrd="0" presId="urn:microsoft.com/office/officeart/2005/8/layout/vList2"/>
    <dgm:cxn modelId="{66AF6F27-4F31-4B49-93EA-438AD12D7BA5}" type="presParOf" srcId="{8A2835BF-7647-4D68-941E-1B78465E84F4}" destId="{1D5C8853-37B6-4C4F-BD88-5FF469A8D4AB}" srcOrd="2" destOrd="0" presId="urn:microsoft.com/office/officeart/2005/8/layout/vList2"/>
    <dgm:cxn modelId="{BFCEF1C3-71C5-42CC-8FDF-B137463EA032}" type="presParOf" srcId="{8A2835BF-7647-4D68-941E-1B78465E84F4}" destId="{59C61E29-79B0-46AD-A4A4-6CF48259B0DB}" srcOrd="3" destOrd="0" presId="urn:microsoft.com/office/officeart/2005/8/layout/vList2"/>
    <dgm:cxn modelId="{553103E7-23F8-46D1-B003-AFEA7963AC99}" type="presParOf" srcId="{8A2835BF-7647-4D68-941E-1B78465E84F4}" destId="{01A101E1-1B6F-4DAD-85B4-3D695D4AF413}" srcOrd="4" destOrd="0" presId="urn:microsoft.com/office/officeart/2005/8/layout/vList2"/>
    <dgm:cxn modelId="{2A9CB908-D71B-4845-B18F-E3A16DE1443D}" type="presParOf" srcId="{8A2835BF-7647-4D68-941E-1B78465E84F4}" destId="{34ADA75E-2F35-42E0-AADB-389188507D9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B98B11C-01B0-4688-8FDC-04E9487D5EB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CA"/>
        </a:p>
      </dgm:t>
    </dgm:pt>
    <dgm:pt modelId="{27969190-8E56-42A0-9891-723C171717E4}">
      <dgm:prSet phldrT="[Texte]"/>
      <dgm:spPr/>
      <dgm:t>
        <a:bodyPr/>
        <a:lstStyle/>
        <a:p>
          <a:r>
            <a:rPr lang="fr-CA" b="0" i="0" u="none" strike="noStrike" baseline="0" dirty="0">
              <a:latin typeface="+mn-lt"/>
            </a:rPr>
            <a:t>Condition de la PA est inchangée et elle n’est pas en processus actif de réadaptation</a:t>
          </a:r>
          <a:endParaRPr lang="fr-CA" dirty="0">
            <a:latin typeface="+mn-lt"/>
          </a:endParaRPr>
        </a:p>
      </dgm:t>
    </dgm:pt>
    <dgm:pt modelId="{671DC5DA-05B2-4ED9-BFA0-3DA14C805AE5}" type="parTrans" cxnId="{2C57D6FC-917E-4C6B-A49E-7F9B72F9C773}">
      <dgm:prSet/>
      <dgm:spPr/>
      <dgm:t>
        <a:bodyPr/>
        <a:lstStyle/>
        <a:p>
          <a:endParaRPr lang="fr-CA"/>
        </a:p>
      </dgm:t>
    </dgm:pt>
    <dgm:pt modelId="{385E1194-8E6A-49F3-9ACA-6AF9C723568C}" type="sibTrans" cxnId="{2C57D6FC-917E-4C6B-A49E-7F9B72F9C773}">
      <dgm:prSet/>
      <dgm:spPr/>
      <dgm:t>
        <a:bodyPr/>
        <a:lstStyle/>
        <a:p>
          <a:endParaRPr lang="fr-CA"/>
        </a:p>
      </dgm:t>
    </dgm:pt>
    <dgm:pt modelId="{9E156D95-F99E-4DB8-9927-987533C5365A}">
      <dgm:prSet phldrT="[Texte]" custT="1"/>
      <dgm:spPr/>
      <dgm:t>
        <a:bodyPr/>
        <a:lstStyle/>
        <a:p>
          <a:r>
            <a:rPr lang="fr-CA" sz="1600" b="0" i="0" u="none" strike="noStrike" baseline="0" dirty="0">
              <a:latin typeface="+mn-lt"/>
            </a:rPr>
            <a:t>Attestation par l’</a:t>
          </a:r>
          <a:r>
            <a:rPr lang="fr-CA" sz="1600" dirty="0">
              <a:latin typeface="+mn-lt"/>
            </a:rPr>
            <a:t>é</a:t>
          </a:r>
          <a:r>
            <a:rPr lang="fr-CA" sz="1600" b="0" i="0" u="none" strike="noStrike" baseline="0" dirty="0">
              <a:latin typeface="+mn-lt"/>
            </a:rPr>
            <a:t>quipe multidisciplinaire </a:t>
          </a:r>
          <a:r>
            <a:rPr lang="fr-CA" sz="1600" b="1" i="0" u="none" strike="noStrike" baseline="0" dirty="0">
              <a:latin typeface="+mn-lt"/>
            </a:rPr>
            <a:t>n’est pas </a:t>
          </a:r>
          <a:r>
            <a:rPr lang="fr-CA" sz="1600" b="0" i="0" u="none" strike="noStrike" baseline="0" dirty="0">
              <a:latin typeface="+mn-lt"/>
            </a:rPr>
            <a:t>obligatoire.</a:t>
          </a:r>
          <a:endParaRPr lang="fr-CA" sz="1600" dirty="0">
            <a:latin typeface="+mn-lt"/>
          </a:endParaRPr>
        </a:p>
      </dgm:t>
    </dgm:pt>
    <dgm:pt modelId="{12887413-2D56-4233-9C2F-AF50C1A480A6}" type="parTrans" cxnId="{D40840BF-09F1-471D-BC87-DECADA1B5581}">
      <dgm:prSet/>
      <dgm:spPr/>
      <dgm:t>
        <a:bodyPr/>
        <a:lstStyle/>
        <a:p>
          <a:endParaRPr lang="fr-CA"/>
        </a:p>
      </dgm:t>
    </dgm:pt>
    <dgm:pt modelId="{7F32678E-AF26-4AC6-8E66-253064ECF775}" type="sibTrans" cxnId="{D40840BF-09F1-471D-BC87-DECADA1B5581}">
      <dgm:prSet/>
      <dgm:spPr/>
      <dgm:t>
        <a:bodyPr/>
        <a:lstStyle/>
        <a:p>
          <a:endParaRPr lang="fr-CA"/>
        </a:p>
      </dgm:t>
    </dgm:pt>
    <dgm:pt modelId="{3FF996E2-37C5-4831-B5A9-69AAE24F6A88}">
      <dgm:prSet phldrT="[Texte]"/>
      <dgm:spPr/>
      <dgm:t>
        <a:bodyPr/>
        <a:lstStyle/>
        <a:p>
          <a:r>
            <a:rPr lang="fr-CA" dirty="0"/>
            <a:t>Situations où une OM* valide est requise</a:t>
          </a:r>
        </a:p>
      </dgm:t>
    </dgm:pt>
    <dgm:pt modelId="{08479638-CCA7-475E-8853-C5F98EF58A2C}" type="parTrans" cxnId="{2EA8A3C2-30A5-49B8-8A33-9708C9F18B59}">
      <dgm:prSet/>
      <dgm:spPr/>
      <dgm:t>
        <a:bodyPr/>
        <a:lstStyle/>
        <a:p>
          <a:endParaRPr lang="fr-CA"/>
        </a:p>
      </dgm:t>
    </dgm:pt>
    <dgm:pt modelId="{EA34FC7B-FDC8-4412-9F32-E2BFD320DAAA}" type="sibTrans" cxnId="{2EA8A3C2-30A5-49B8-8A33-9708C9F18B59}">
      <dgm:prSet/>
      <dgm:spPr/>
      <dgm:t>
        <a:bodyPr/>
        <a:lstStyle/>
        <a:p>
          <a:endParaRPr lang="fr-CA"/>
        </a:p>
      </dgm:t>
    </dgm:pt>
    <dgm:pt modelId="{7DA3EA7F-87ED-4F2B-B8CE-D86F31527904}">
      <dgm:prSet phldrT="[Texte]" custT="1"/>
      <dgm:spPr/>
      <dgm:t>
        <a:bodyPr/>
        <a:lstStyle/>
        <a:p>
          <a:r>
            <a:rPr lang="fr-CA" sz="1600" b="0" i="0" u="none" strike="noStrike" baseline="0" dirty="0">
              <a:latin typeface="+mn-lt"/>
            </a:rPr>
            <a:t>En l’absence d’un </a:t>
          </a:r>
          <a:r>
            <a:rPr lang="fr-CA" sz="1600" b="0" i="0" u="none" strike="noStrike" baseline="0" dirty="0" err="1">
              <a:latin typeface="+mn-lt"/>
            </a:rPr>
            <a:t>Dx</a:t>
          </a:r>
          <a:r>
            <a:rPr lang="fr-CA" sz="1600" b="0" i="0" u="none" strike="noStrike" baseline="0" dirty="0">
              <a:latin typeface="+mn-lt"/>
            </a:rPr>
            <a:t> permanent au dossier de la PA. </a:t>
          </a:r>
          <a:endParaRPr lang="fr-CA" sz="1600" dirty="0">
            <a:latin typeface="+mn-lt"/>
          </a:endParaRPr>
        </a:p>
      </dgm:t>
    </dgm:pt>
    <dgm:pt modelId="{82F74361-E87C-4F49-857D-9BE7C2CD14ED}" type="parTrans" cxnId="{7B0B4AFC-580B-4D87-8BC4-8E5D089182B2}">
      <dgm:prSet/>
      <dgm:spPr/>
      <dgm:t>
        <a:bodyPr/>
        <a:lstStyle/>
        <a:p>
          <a:endParaRPr lang="fr-CA"/>
        </a:p>
      </dgm:t>
    </dgm:pt>
    <dgm:pt modelId="{28130D4C-2E97-4186-8E77-8AB1F2516224}" type="sibTrans" cxnId="{7B0B4AFC-580B-4D87-8BC4-8E5D089182B2}">
      <dgm:prSet/>
      <dgm:spPr/>
      <dgm:t>
        <a:bodyPr/>
        <a:lstStyle/>
        <a:p>
          <a:endParaRPr lang="fr-CA"/>
        </a:p>
      </dgm:t>
    </dgm:pt>
    <dgm:pt modelId="{39FE536F-90DE-4ABE-9030-35756F56CC6D}">
      <dgm:prSet phldrT="[Texte]"/>
      <dgm:spPr/>
      <dgm:t>
        <a:bodyPr/>
        <a:lstStyle/>
        <a:p>
          <a:r>
            <a:rPr lang="fr-CA" dirty="0"/>
            <a:t>Réparation d’un appareil C.S. ou comportant un CPO C.S. </a:t>
          </a:r>
          <a:r>
            <a:rPr lang="fr-CA" b="1" i="0" u="none" strike="noStrike" baseline="0" dirty="0">
              <a:latin typeface="+mn-lt"/>
            </a:rPr>
            <a:t>ne requiert pas </a:t>
          </a:r>
          <a:r>
            <a:rPr lang="fr-CA" b="0" i="0" u="none" strike="noStrike" baseline="0" dirty="0">
              <a:latin typeface="+mn-lt"/>
            </a:rPr>
            <a:t>d’attestation par l’</a:t>
          </a:r>
          <a:r>
            <a:rPr lang="fr-CA" dirty="0">
              <a:latin typeface="+mn-lt"/>
            </a:rPr>
            <a:t>é</a:t>
          </a:r>
          <a:r>
            <a:rPr lang="fr-CA" b="0" i="0" u="none" strike="noStrike" baseline="0" dirty="0">
              <a:latin typeface="+mn-lt"/>
            </a:rPr>
            <a:t>quipe multidisciplinaire.</a:t>
          </a:r>
          <a:endParaRPr lang="fr-CA" dirty="0"/>
        </a:p>
      </dgm:t>
    </dgm:pt>
    <dgm:pt modelId="{CC51A8C7-3093-4062-B5B8-779B3CF6912B}" type="parTrans" cxnId="{F7CB3512-C497-491A-B2A3-91D548C4EE3B}">
      <dgm:prSet/>
      <dgm:spPr/>
      <dgm:t>
        <a:bodyPr/>
        <a:lstStyle/>
        <a:p>
          <a:endParaRPr lang="fr-CA"/>
        </a:p>
      </dgm:t>
    </dgm:pt>
    <dgm:pt modelId="{BC36F28F-7DF7-46FB-A3F5-46820F480776}" type="sibTrans" cxnId="{F7CB3512-C497-491A-B2A3-91D548C4EE3B}">
      <dgm:prSet/>
      <dgm:spPr/>
      <dgm:t>
        <a:bodyPr/>
        <a:lstStyle/>
        <a:p>
          <a:endParaRPr lang="fr-CA"/>
        </a:p>
      </dgm:t>
    </dgm:pt>
    <dgm:pt modelId="{DE601079-7FEF-4662-B4F0-68D8BD5D1E7D}">
      <dgm:prSet custT="1"/>
      <dgm:spPr/>
      <dgm:t>
        <a:bodyPr/>
        <a:lstStyle/>
        <a:p>
          <a:r>
            <a:rPr lang="fr-CA" sz="1600" b="0" i="0" u="none" strike="noStrike" baseline="0" dirty="0">
              <a:latin typeface="+mn-lt"/>
            </a:rPr>
            <a:t>Si le service est rendu par un TPOPSO.</a:t>
          </a:r>
        </a:p>
      </dgm:t>
    </dgm:pt>
    <dgm:pt modelId="{EC27F7B2-6C89-41B8-897F-B6289AE549E4}" type="parTrans" cxnId="{B16D58A6-AA5A-4F15-8A70-F2B6C2894EE4}">
      <dgm:prSet/>
      <dgm:spPr/>
      <dgm:t>
        <a:bodyPr/>
        <a:lstStyle/>
        <a:p>
          <a:endParaRPr lang="fr-CA"/>
        </a:p>
      </dgm:t>
    </dgm:pt>
    <dgm:pt modelId="{76F46D51-00EB-4BA3-9FA5-555DF4BD2574}" type="sibTrans" cxnId="{B16D58A6-AA5A-4F15-8A70-F2B6C2894EE4}">
      <dgm:prSet/>
      <dgm:spPr/>
      <dgm:t>
        <a:bodyPr/>
        <a:lstStyle/>
        <a:p>
          <a:endParaRPr lang="fr-CA"/>
        </a:p>
      </dgm:t>
    </dgm:pt>
    <dgm:pt modelId="{1CA91235-7646-463F-8EB8-21461D78BF0E}">
      <dgm:prSet custT="1"/>
      <dgm:spPr/>
      <dgm:t>
        <a:bodyPr/>
        <a:lstStyle/>
        <a:p>
          <a:pPr>
            <a:buNone/>
          </a:pPr>
          <a:r>
            <a:rPr lang="fr-CA" sz="1600" b="1" i="0" u="none" strike="noStrike" baseline="0" dirty="0">
              <a:latin typeface="+mn-lt"/>
            </a:rPr>
            <a:t>OU</a:t>
          </a:r>
        </a:p>
      </dgm:t>
    </dgm:pt>
    <dgm:pt modelId="{0858955B-CFBB-4BE5-9D01-62AB12F621F0}" type="parTrans" cxnId="{140DB22D-3FC3-46DF-B7CF-0751CA826EAD}">
      <dgm:prSet/>
      <dgm:spPr/>
      <dgm:t>
        <a:bodyPr/>
        <a:lstStyle/>
        <a:p>
          <a:endParaRPr lang="fr-CA"/>
        </a:p>
      </dgm:t>
    </dgm:pt>
    <dgm:pt modelId="{E755ACF6-C842-4EF2-9413-8DAD9ADBA147}" type="sibTrans" cxnId="{140DB22D-3FC3-46DF-B7CF-0751CA826EAD}">
      <dgm:prSet/>
      <dgm:spPr/>
      <dgm:t>
        <a:bodyPr/>
        <a:lstStyle/>
        <a:p>
          <a:endParaRPr lang="fr-CA"/>
        </a:p>
      </dgm:t>
    </dgm:pt>
    <dgm:pt modelId="{0E3D4B0D-3DDE-4DBA-9DA0-7362717E0E58}">
      <dgm:prSet custT="1"/>
      <dgm:spPr/>
      <dgm:t>
        <a:bodyPr/>
        <a:lstStyle/>
        <a:p>
          <a:r>
            <a:rPr lang="fr-CA" sz="1600" b="0" i="0" u="none" strike="noStrike" baseline="0" dirty="0">
              <a:latin typeface="+mn-lt"/>
            </a:rPr>
            <a:t>S’il s’agit d’une orthèse.</a:t>
          </a:r>
        </a:p>
      </dgm:t>
    </dgm:pt>
    <dgm:pt modelId="{9A1488D4-E066-4F32-962B-B3AECE9ACE41}" type="parTrans" cxnId="{6F3B23EF-1749-4A6F-A515-724BD554DDAD}">
      <dgm:prSet/>
      <dgm:spPr/>
      <dgm:t>
        <a:bodyPr/>
        <a:lstStyle/>
        <a:p>
          <a:endParaRPr lang="fr-CA"/>
        </a:p>
      </dgm:t>
    </dgm:pt>
    <dgm:pt modelId="{20579CC1-A499-40DC-8C57-E4CA19ED21FC}" type="sibTrans" cxnId="{6F3B23EF-1749-4A6F-A515-724BD554DDAD}">
      <dgm:prSet/>
      <dgm:spPr/>
      <dgm:t>
        <a:bodyPr/>
        <a:lstStyle/>
        <a:p>
          <a:endParaRPr lang="fr-CA"/>
        </a:p>
      </dgm:t>
    </dgm:pt>
    <dgm:pt modelId="{A4707564-D5EF-4E88-A9F4-0E453A0B2F71}">
      <dgm:prSet phldrT="[Texte]" custT="1"/>
      <dgm:spPr/>
      <dgm:t>
        <a:bodyPr/>
        <a:lstStyle/>
        <a:p>
          <a:r>
            <a:rPr lang="fr-CA" sz="1600" b="0" i="0" u="none" strike="noStrike" baseline="0" dirty="0">
              <a:latin typeface="+mn-lt"/>
            </a:rPr>
            <a:t>Attestation, signée par </a:t>
          </a:r>
          <a:r>
            <a:rPr lang="fr-CA" sz="1600" b="1" i="0" u="none" strike="noStrike" baseline="0" dirty="0">
              <a:latin typeface="+mn-lt"/>
            </a:rPr>
            <a:t>un seul des membres </a:t>
          </a:r>
          <a:r>
            <a:rPr lang="fr-CA" sz="1600" b="0" i="0" u="none" strike="noStrike" baseline="0" dirty="0">
              <a:latin typeface="+mn-lt"/>
            </a:rPr>
            <a:t>de l’</a:t>
          </a:r>
          <a:r>
            <a:rPr lang="fr-CA" sz="1600" dirty="0">
              <a:latin typeface="+mn-lt"/>
            </a:rPr>
            <a:t>é</a:t>
          </a:r>
          <a:r>
            <a:rPr lang="fr-CA" sz="1600" b="0" i="0" u="none" strike="noStrike" baseline="0" dirty="0">
              <a:latin typeface="+mn-lt"/>
            </a:rPr>
            <a:t>quipe multidisciplinaire, qui mentionne clairement que l’appareil n’est pas fourni </a:t>
          </a:r>
          <a:r>
            <a:rPr lang="fr-CA" sz="1600" dirty="0">
              <a:latin typeface="+mn-lt"/>
            </a:rPr>
            <a:t>à</a:t>
          </a:r>
          <a:r>
            <a:rPr lang="fr-CA" sz="1600" b="0" i="0" u="none" strike="noStrike" baseline="0" dirty="0">
              <a:latin typeface="+mn-lt"/>
            </a:rPr>
            <a:t> l’intérieur d’un processus de réadaptation car celui-ci ne serait pas utile </a:t>
          </a:r>
          <a:r>
            <a:rPr lang="fr-CA" sz="1600" b="1" i="0" u="none" strike="noStrike" baseline="0" dirty="0">
              <a:latin typeface="+mn-lt"/>
            </a:rPr>
            <a:t>est requise</a:t>
          </a:r>
          <a:r>
            <a:rPr lang="fr-CA" sz="1600" b="0" i="0" u="none" strike="noStrike" baseline="0" dirty="0">
              <a:latin typeface="+mn-lt"/>
            </a:rPr>
            <a:t>.</a:t>
          </a:r>
          <a:endParaRPr lang="fr-CA" sz="1600" dirty="0">
            <a:latin typeface="+mn-lt"/>
          </a:endParaRPr>
        </a:p>
      </dgm:t>
    </dgm:pt>
    <dgm:pt modelId="{8710BB8C-C2DA-4F49-A9A2-93C891FFBF08}" type="parTrans" cxnId="{B55ECDAB-8A0D-44E4-B50B-CCF4CF9E9D67}">
      <dgm:prSet/>
      <dgm:spPr/>
      <dgm:t>
        <a:bodyPr/>
        <a:lstStyle/>
        <a:p>
          <a:endParaRPr lang="fr-CA"/>
        </a:p>
      </dgm:t>
    </dgm:pt>
    <dgm:pt modelId="{18C09D5D-B392-4B00-8769-F1ABA6110DE9}" type="sibTrans" cxnId="{B55ECDAB-8A0D-44E4-B50B-CCF4CF9E9D67}">
      <dgm:prSet/>
      <dgm:spPr/>
      <dgm:t>
        <a:bodyPr/>
        <a:lstStyle/>
        <a:p>
          <a:endParaRPr lang="fr-CA"/>
        </a:p>
      </dgm:t>
    </dgm:pt>
    <dgm:pt modelId="{D2A5B2D7-B294-42F3-858F-3F87FBEC768E}" type="pres">
      <dgm:prSet presAssocID="{AB98B11C-01B0-4688-8FDC-04E9487D5EB1}" presName="Name0" presStyleCnt="0">
        <dgm:presLayoutVars>
          <dgm:dir/>
          <dgm:animLvl val="lvl"/>
          <dgm:resizeHandles val="exact"/>
        </dgm:presLayoutVars>
      </dgm:prSet>
      <dgm:spPr/>
      <dgm:t>
        <a:bodyPr/>
        <a:lstStyle/>
        <a:p>
          <a:endParaRPr lang="fr-FR"/>
        </a:p>
      </dgm:t>
    </dgm:pt>
    <dgm:pt modelId="{F6D8D73F-63F6-4E58-8B8F-C0E512EE39F5}" type="pres">
      <dgm:prSet presAssocID="{27969190-8E56-42A0-9891-723C171717E4}" presName="linNode" presStyleCnt="0"/>
      <dgm:spPr/>
    </dgm:pt>
    <dgm:pt modelId="{0C4B70BC-2A0C-4035-8DD6-74974B329904}" type="pres">
      <dgm:prSet presAssocID="{27969190-8E56-42A0-9891-723C171717E4}" presName="parentText" presStyleLbl="node1" presStyleIdx="0" presStyleCnt="3">
        <dgm:presLayoutVars>
          <dgm:chMax val="1"/>
          <dgm:bulletEnabled val="1"/>
        </dgm:presLayoutVars>
      </dgm:prSet>
      <dgm:spPr/>
      <dgm:t>
        <a:bodyPr/>
        <a:lstStyle/>
        <a:p>
          <a:endParaRPr lang="fr-FR"/>
        </a:p>
      </dgm:t>
    </dgm:pt>
    <dgm:pt modelId="{084E782E-51BC-4838-AA1F-FF749A68B6A2}" type="pres">
      <dgm:prSet presAssocID="{27969190-8E56-42A0-9891-723C171717E4}" presName="descendantText" presStyleLbl="alignAccFollowNode1" presStyleIdx="0" presStyleCnt="2" custScaleY="104446">
        <dgm:presLayoutVars>
          <dgm:bulletEnabled val="1"/>
        </dgm:presLayoutVars>
      </dgm:prSet>
      <dgm:spPr/>
      <dgm:t>
        <a:bodyPr/>
        <a:lstStyle/>
        <a:p>
          <a:endParaRPr lang="fr-FR"/>
        </a:p>
      </dgm:t>
    </dgm:pt>
    <dgm:pt modelId="{45E284D3-D616-4FAB-9413-5AAECB94D81D}" type="pres">
      <dgm:prSet presAssocID="{385E1194-8E6A-49F3-9ACA-6AF9C723568C}" presName="sp" presStyleCnt="0"/>
      <dgm:spPr/>
    </dgm:pt>
    <dgm:pt modelId="{24B45EC4-4BEA-4E87-A55C-634E30A05DF8}" type="pres">
      <dgm:prSet presAssocID="{3FF996E2-37C5-4831-B5A9-69AAE24F6A88}" presName="linNode" presStyleCnt="0"/>
      <dgm:spPr/>
    </dgm:pt>
    <dgm:pt modelId="{1836F68B-4A01-4344-9F05-2684C8F8C2AD}" type="pres">
      <dgm:prSet presAssocID="{3FF996E2-37C5-4831-B5A9-69AAE24F6A88}" presName="parentText" presStyleLbl="node1" presStyleIdx="1" presStyleCnt="3" custScaleY="69040">
        <dgm:presLayoutVars>
          <dgm:chMax val="1"/>
          <dgm:bulletEnabled val="1"/>
        </dgm:presLayoutVars>
      </dgm:prSet>
      <dgm:spPr/>
      <dgm:t>
        <a:bodyPr/>
        <a:lstStyle/>
        <a:p>
          <a:endParaRPr lang="fr-FR"/>
        </a:p>
      </dgm:t>
    </dgm:pt>
    <dgm:pt modelId="{3B33C819-CC42-49A8-B7F0-49B6F20B3969}" type="pres">
      <dgm:prSet presAssocID="{3FF996E2-37C5-4831-B5A9-69AAE24F6A88}" presName="descendantText" presStyleLbl="alignAccFollowNode1" presStyleIdx="1" presStyleCnt="2" custScaleY="69757">
        <dgm:presLayoutVars>
          <dgm:bulletEnabled val="1"/>
        </dgm:presLayoutVars>
      </dgm:prSet>
      <dgm:spPr/>
      <dgm:t>
        <a:bodyPr/>
        <a:lstStyle/>
        <a:p>
          <a:endParaRPr lang="fr-FR"/>
        </a:p>
      </dgm:t>
    </dgm:pt>
    <dgm:pt modelId="{C3607969-07C9-4AD2-B6C5-5FB2C36F369B}" type="pres">
      <dgm:prSet presAssocID="{EA34FC7B-FDC8-4412-9F32-E2BFD320DAAA}" presName="sp" presStyleCnt="0"/>
      <dgm:spPr/>
    </dgm:pt>
    <dgm:pt modelId="{A494F56A-97C0-4E54-A3B2-A3D8936036D4}" type="pres">
      <dgm:prSet presAssocID="{39FE536F-90DE-4ABE-9030-35756F56CC6D}" presName="linNode" presStyleCnt="0"/>
      <dgm:spPr/>
    </dgm:pt>
    <dgm:pt modelId="{56966AFC-4BFD-4C4B-B1C0-6E12EABA4229}" type="pres">
      <dgm:prSet presAssocID="{39FE536F-90DE-4ABE-9030-35756F56CC6D}" presName="parentText" presStyleLbl="node1" presStyleIdx="2" presStyleCnt="3" custScaleX="274997" custScaleY="51159">
        <dgm:presLayoutVars>
          <dgm:chMax val="1"/>
          <dgm:bulletEnabled val="1"/>
        </dgm:presLayoutVars>
      </dgm:prSet>
      <dgm:spPr/>
      <dgm:t>
        <a:bodyPr/>
        <a:lstStyle/>
        <a:p>
          <a:endParaRPr lang="fr-FR"/>
        </a:p>
      </dgm:t>
    </dgm:pt>
  </dgm:ptLst>
  <dgm:cxnLst>
    <dgm:cxn modelId="{2EA8A3C2-30A5-49B8-8A33-9708C9F18B59}" srcId="{AB98B11C-01B0-4688-8FDC-04E9487D5EB1}" destId="{3FF996E2-37C5-4831-B5A9-69AAE24F6A88}" srcOrd="1" destOrd="0" parTransId="{08479638-CCA7-475E-8853-C5F98EF58A2C}" sibTransId="{EA34FC7B-FDC8-4412-9F32-E2BFD320DAAA}"/>
    <dgm:cxn modelId="{4A287C00-E861-4015-85DC-0338ED9906EC}" type="presOf" srcId="{7DA3EA7F-87ED-4F2B-B8CE-D86F31527904}" destId="{3B33C819-CC42-49A8-B7F0-49B6F20B3969}" srcOrd="0" destOrd="0" presId="urn:microsoft.com/office/officeart/2005/8/layout/vList5"/>
    <dgm:cxn modelId="{15A6EE20-EB02-4A8A-A8B1-548F49277521}" type="presOf" srcId="{3FF996E2-37C5-4831-B5A9-69AAE24F6A88}" destId="{1836F68B-4A01-4344-9F05-2684C8F8C2AD}" srcOrd="0" destOrd="0" presId="urn:microsoft.com/office/officeart/2005/8/layout/vList5"/>
    <dgm:cxn modelId="{EFF76B1F-061D-46CD-B538-7C9094678C32}" type="presOf" srcId="{27969190-8E56-42A0-9891-723C171717E4}" destId="{0C4B70BC-2A0C-4035-8DD6-74974B329904}" srcOrd="0" destOrd="0" presId="urn:microsoft.com/office/officeart/2005/8/layout/vList5"/>
    <dgm:cxn modelId="{140DB22D-3FC3-46DF-B7CF-0751CA826EAD}" srcId="{3FF996E2-37C5-4831-B5A9-69AAE24F6A88}" destId="{1CA91235-7646-463F-8EB8-21461D78BF0E}" srcOrd="2" destOrd="0" parTransId="{0858955B-CFBB-4BE5-9D01-62AB12F621F0}" sibTransId="{E755ACF6-C842-4EF2-9413-8DAD9ADBA147}"/>
    <dgm:cxn modelId="{4E25CAA6-7589-4C3D-97D9-23B62BE3A796}" type="presOf" srcId="{0E3D4B0D-3DDE-4DBA-9DA0-7362717E0E58}" destId="{3B33C819-CC42-49A8-B7F0-49B6F20B3969}" srcOrd="0" destOrd="3" presId="urn:microsoft.com/office/officeart/2005/8/layout/vList5"/>
    <dgm:cxn modelId="{B55ECDAB-8A0D-44E4-B50B-CCF4CF9E9D67}" srcId="{27969190-8E56-42A0-9891-723C171717E4}" destId="{A4707564-D5EF-4E88-A9F4-0E453A0B2F71}" srcOrd="1" destOrd="0" parTransId="{8710BB8C-C2DA-4F49-A9A2-93C891FFBF08}" sibTransId="{18C09D5D-B392-4B00-8769-F1ABA6110DE9}"/>
    <dgm:cxn modelId="{7B0B4AFC-580B-4D87-8BC4-8E5D089182B2}" srcId="{3FF996E2-37C5-4831-B5A9-69AAE24F6A88}" destId="{7DA3EA7F-87ED-4F2B-B8CE-D86F31527904}" srcOrd="0" destOrd="0" parTransId="{82F74361-E87C-4F49-857D-9BE7C2CD14ED}" sibTransId="{28130D4C-2E97-4186-8E77-8AB1F2516224}"/>
    <dgm:cxn modelId="{1EE45858-7F36-41AE-AC82-57618A871E42}" type="presOf" srcId="{AB98B11C-01B0-4688-8FDC-04E9487D5EB1}" destId="{D2A5B2D7-B294-42F3-858F-3F87FBEC768E}" srcOrd="0" destOrd="0" presId="urn:microsoft.com/office/officeart/2005/8/layout/vList5"/>
    <dgm:cxn modelId="{5AF6EF72-134F-47AC-91F7-0FF4B9082D33}" type="presOf" srcId="{39FE536F-90DE-4ABE-9030-35756F56CC6D}" destId="{56966AFC-4BFD-4C4B-B1C0-6E12EABA4229}" srcOrd="0" destOrd="0" presId="urn:microsoft.com/office/officeart/2005/8/layout/vList5"/>
    <dgm:cxn modelId="{20D820B0-EBF0-42ED-B623-FF9438BB08E6}" type="presOf" srcId="{DE601079-7FEF-4662-B4F0-68D8BD5D1E7D}" destId="{3B33C819-CC42-49A8-B7F0-49B6F20B3969}" srcOrd="0" destOrd="1" presId="urn:microsoft.com/office/officeart/2005/8/layout/vList5"/>
    <dgm:cxn modelId="{D40840BF-09F1-471D-BC87-DECADA1B5581}" srcId="{27969190-8E56-42A0-9891-723C171717E4}" destId="{9E156D95-F99E-4DB8-9927-987533C5365A}" srcOrd="0" destOrd="0" parTransId="{12887413-2D56-4233-9C2F-AF50C1A480A6}" sibTransId="{7F32678E-AF26-4AC6-8E66-253064ECF775}"/>
    <dgm:cxn modelId="{6F3B23EF-1749-4A6F-A515-724BD554DDAD}" srcId="{3FF996E2-37C5-4831-B5A9-69AAE24F6A88}" destId="{0E3D4B0D-3DDE-4DBA-9DA0-7362717E0E58}" srcOrd="3" destOrd="0" parTransId="{9A1488D4-E066-4F32-962B-B3AECE9ACE41}" sibTransId="{20579CC1-A499-40DC-8C57-E4CA19ED21FC}"/>
    <dgm:cxn modelId="{78CB2D3A-CE5D-489C-A373-E0B1F913E855}" type="presOf" srcId="{A4707564-D5EF-4E88-A9F4-0E453A0B2F71}" destId="{084E782E-51BC-4838-AA1F-FF749A68B6A2}" srcOrd="0" destOrd="1" presId="urn:microsoft.com/office/officeart/2005/8/layout/vList5"/>
    <dgm:cxn modelId="{2C57D6FC-917E-4C6B-A49E-7F9B72F9C773}" srcId="{AB98B11C-01B0-4688-8FDC-04E9487D5EB1}" destId="{27969190-8E56-42A0-9891-723C171717E4}" srcOrd="0" destOrd="0" parTransId="{671DC5DA-05B2-4ED9-BFA0-3DA14C805AE5}" sibTransId="{385E1194-8E6A-49F3-9ACA-6AF9C723568C}"/>
    <dgm:cxn modelId="{09CFE9B2-506F-4954-9778-A8F7A6C7CACE}" type="presOf" srcId="{1CA91235-7646-463F-8EB8-21461D78BF0E}" destId="{3B33C819-CC42-49A8-B7F0-49B6F20B3969}" srcOrd="0" destOrd="2" presId="urn:microsoft.com/office/officeart/2005/8/layout/vList5"/>
    <dgm:cxn modelId="{F7CB3512-C497-491A-B2A3-91D548C4EE3B}" srcId="{AB98B11C-01B0-4688-8FDC-04E9487D5EB1}" destId="{39FE536F-90DE-4ABE-9030-35756F56CC6D}" srcOrd="2" destOrd="0" parTransId="{CC51A8C7-3093-4062-B5B8-779B3CF6912B}" sibTransId="{BC36F28F-7DF7-46FB-A3F5-46820F480776}"/>
    <dgm:cxn modelId="{85497941-756B-425E-B539-90FCC9617D6E}" type="presOf" srcId="{9E156D95-F99E-4DB8-9927-987533C5365A}" destId="{084E782E-51BC-4838-AA1F-FF749A68B6A2}" srcOrd="0" destOrd="0" presId="urn:microsoft.com/office/officeart/2005/8/layout/vList5"/>
    <dgm:cxn modelId="{B16D58A6-AA5A-4F15-8A70-F2B6C2894EE4}" srcId="{3FF996E2-37C5-4831-B5A9-69AAE24F6A88}" destId="{DE601079-7FEF-4662-B4F0-68D8BD5D1E7D}" srcOrd="1" destOrd="0" parTransId="{EC27F7B2-6C89-41B8-897F-B6289AE549E4}" sibTransId="{76F46D51-00EB-4BA3-9FA5-555DF4BD2574}"/>
    <dgm:cxn modelId="{F41218E0-4471-45CF-B92C-AD94ABF9D560}" type="presParOf" srcId="{D2A5B2D7-B294-42F3-858F-3F87FBEC768E}" destId="{F6D8D73F-63F6-4E58-8B8F-C0E512EE39F5}" srcOrd="0" destOrd="0" presId="urn:microsoft.com/office/officeart/2005/8/layout/vList5"/>
    <dgm:cxn modelId="{6510E4F2-91D8-4D3E-B8C3-39B2783C466D}" type="presParOf" srcId="{F6D8D73F-63F6-4E58-8B8F-C0E512EE39F5}" destId="{0C4B70BC-2A0C-4035-8DD6-74974B329904}" srcOrd="0" destOrd="0" presId="urn:microsoft.com/office/officeart/2005/8/layout/vList5"/>
    <dgm:cxn modelId="{22D28E40-2BC3-4C91-B1CE-BB44E9C85A6C}" type="presParOf" srcId="{F6D8D73F-63F6-4E58-8B8F-C0E512EE39F5}" destId="{084E782E-51BC-4838-AA1F-FF749A68B6A2}" srcOrd="1" destOrd="0" presId="urn:microsoft.com/office/officeart/2005/8/layout/vList5"/>
    <dgm:cxn modelId="{984E2370-5BCD-41FF-83D8-D20344954FFD}" type="presParOf" srcId="{D2A5B2D7-B294-42F3-858F-3F87FBEC768E}" destId="{45E284D3-D616-4FAB-9413-5AAECB94D81D}" srcOrd="1" destOrd="0" presId="urn:microsoft.com/office/officeart/2005/8/layout/vList5"/>
    <dgm:cxn modelId="{A2CF953F-AC58-4D97-A9B8-C9C6E63AD778}" type="presParOf" srcId="{D2A5B2D7-B294-42F3-858F-3F87FBEC768E}" destId="{24B45EC4-4BEA-4E87-A55C-634E30A05DF8}" srcOrd="2" destOrd="0" presId="urn:microsoft.com/office/officeart/2005/8/layout/vList5"/>
    <dgm:cxn modelId="{A415C874-31EC-4228-96A7-94182C019061}" type="presParOf" srcId="{24B45EC4-4BEA-4E87-A55C-634E30A05DF8}" destId="{1836F68B-4A01-4344-9F05-2684C8F8C2AD}" srcOrd="0" destOrd="0" presId="urn:microsoft.com/office/officeart/2005/8/layout/vList5"/>
    <dgm:cxn modelId="{D8990B73-DA31-4D4C-84F4-2AD3246D30D3}" type="presParOf" srcId="{24B45EC4-4BEA-4E87-A55C-634E30A05DF8}" destId="{3B33C819-CC42-49A8-B7F0-49B6F20B3969}" srcOrd="1" destOrd="0" presId="urn:microsoft.com/office/officeart/2005/8/layout/vList5"/>
    <dgm:cxn modelId="{F485A1CB-89EB-4568-901D-39DA24509AF8}" type="presParOf" srcId="{D2A5B2D7-B294-42F3-858F-3F87FBEC768E}" destId="{C3607969-07C9-4AD2-B6C5-5FB2C36F369B}" srcOrd="3" destOrd="0" presId="urn:microsoft.com/office/officeart/2005/8/layout/vList5"/>
    <dgm:cxn modelId="{426D4D40-745D-4EE7-B633-58555425C896}" type="presParOf" srcId="{D2A5B2D7-B294-42F3-858F-3F87FBEC768E}" destId="{A494F56A-97C0-4E54-A3B2-A3D8936036D4}" srcOrd="4" destOrd="0" presId="urn:microsoft.com/office/officeart/2005/8/layout/vList5"/>
    <dgm:cxn modelId="{2981DC2E-4F75-48A9-BC18-CBE6F928C437}" type="presParOf" srcId="{A494F56A-97C0-4E54-A3B2-A3D8936036D4}" destId="{56966AFC-4BFD-4C4B-B1C0-6E12EABA422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89EA1B-3DE7-4836-8EDC-8869720A67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CA"/>
        </a:p>
      </dgm:t>
    </dgm:pt>
    <dgm:pt modelId="{5C2FCD55-067A-49A2-AF1F-3D62E9E27BB5}">
      <dgm:prSet/>
      <dgm:spPr/>
      <dgm:t>
        <a:bodyPr/>
        <a:lstStyle/>
        <a:p>
          <a:r>
            <a:rPr lang="fr-CA" baseline="0" dirty="0"/>
            <a:t>RAMQ administre le programme pour le compte du MSSS</a:t>
          </a:r>
          <a:endParaRPr lang="fr-CA" dirty="0"/>
        </a:p>
      </dgm:t>
    </dgm:pt>
    <dgm:pt modelId="{42714431-21C2-4260-BC81-80DAF2C73C9B}" type="parTrans" cxnId="{1DFA61F2-100A-4A26-8F49-500A80204FC2}">
      <dgm:prSet/>
      <dgm:spPr/>
      <dgm:t>
        <a:bodyPr/>
        <a:lstStyle/>
        <a:p>
          <a:endParaRPr lang="fr-CA"/>
        </a:p>
      </dgm:t>
    </dgm:pt>
    <dgm:pt modelId="{6CF303BC-B68A-4F89-B7A0-96774DD1AFBC}" type="sibTrans" cxnId="{1DFA61F2-100A-4A26-8F49-500A80204FC2}">
      <dgm:prSet/>
      <dgm:spPr/>
      <dgm:t>
        <a:bodyPr/>
        <a:lstStyle/>
        <a:p>
          <a:endParaRPr lang="fr-CA"/>
        </a:p>
      </dgm:t>
    </dgm:pt>
    <dgm:pt modelId="{A01E9C69-5952-4616-9B94-853DA8C86682}">
      <dgm:prSet/>
      <dgm:spPr/>
      <dgm:t>
        <a:bodyPr/>
        <a:lstStyle/>
        <a:p>
          <a:r>
            <a:rPr lang="fr-CA" baseline="0" noProof="0" dirty="0"/>
            <a:t>Orientations relèvent du MSSS</a:t>
          </a:r>
          <a:endParaRPr lang="fr-CA" noProof="0" dirty="0"/>
        </a:p>
      </dgm:t>
    </dgm:pt>
    <dgm:pt modelId="{CC1F2491-0A8E-4A0A-B525-3084247BD4A6}" type="parTrans" cxnId="{224FB513-227A-4E8E-B58D-B6CDE2B328C7}">
      <dgm:prSet/>
      <dgm:spPr/>
      <dgm:t>
        <a:bodyPr/>
        <a:lstStyle/>
        <a:p>
          <a:endParaRPr lang="fr-CA"/>
        </a:p>
      </dgm:t>
    </dgm:pt>
    <dgm:pt modelId="{8128D3E0-CF4D-4907-96B8-EE52DA2857AC}" type="sibTrans" cxnId="{224FB513-227A-4E8E-B58D-B6CDE2B328C7}">
      <dgm:prSet/>
      <dgm:spPr/>
      <dgm:t>
        <a:bodyPr/>
        <a:lstStyle/>
        <a:p>
          <a:endParaRPr lang="fr-CA"/>
        </a:p>
      </dgm:t>
    </dgm:pt>
    <dgm:pt modelId="{B1289D12-EFFC-45D2-A7E1-DEB40037F85C}">
      <dgm:prSet/>
      <dgm:spPr/>
      <dgm:t>
        <a:bodyPr/>
        <a:lstStyle/>
        <a:p>
          <a:r>
            <a:rPr lang="fr-CA" baseline="0" dirty="0"/>
            <a:t>Encadré par un règlement de la LAM, le RASDP, et non un décret</a:t>
          </a:r>
          <a:endParaRPr lang="fr-CA" dirty="0"/>
        </a:p>
      </dgm:t>
    </dgm:pt>
    <dgm:pt modelId="{94D13A82-427A-4339-947B-AEDB90ED55D1}" type="parTrans" cxnId="{16E5FFDC-1E19-4C5E-BD2F-9D6F7ACC443A}">
      <dgm:prSet/>
      <dgm:spPr/>
      <dgm:t>
        <a:bodyPr/>
        <a:lstStyle/>
        <a:p>
          <a:endParaRPr lang="fr-CA"/>
        </a:p>
      </dgm:t>
    </dgm:pt>
    <dgm:pt modelId="{0F7BA88B-21CE-48E6-A43E-D74BBCFE99EE}" type="sibTrans" cxnId="{16E5FFDC-1E19-4C5E-BD2F-9D6F7ACC443A}">
      <dgm:prSet/>
      <dgm:spPr/>
      <dgm:t>
        <a:bodyPr/>
        <a:lstStyle/>
        <a:p>
          <a:endParaRPr lang="fr-CA"/>
        </a:p>
      </dgm:t>
    </dgm:pt>
    <dgm:pt modelId="{0CE33B68-AA6A-49A1-ADBE-84E63B993BD6}">
      <dgm:prSet/>
      <dgm:spPr/>
      <dgm:t>
        <a:bodyPr/>
        <a:lstStyle/>
        <a:p>
          <a:r>
            <a:rPr lang="fr-CA" baseline="0" dirty="0"/>
            <a:t>Programme d’aides techniques et non d’aides financières.</a:t>
          </a:r>
          <a:endParaRPr lang="fr-CA" dirty="0"/>
        </a:p>
      </dgm:t>
    </dgm:pt>
    <dgm:pt modelId="{D4B1661A-02D9-4EFB-A37B-1F3672B8BBA6}" type="parTrans" cxnId="{D97FD6DE-3B0A-44B8-8C6B-9730BF2F0D7B}">
      <dgm:prSet/>
      <dgm:spPr/>
      <dgm:t>
        <a:bodyPr/>
        <a:lstStyle/>
        <a:p>
          <a:endParaRPr lang="fr-CA"/>
        </a:p>
      </dgm:t>
    </dgm:pt>
    <dgm:pt modelId="{54B17149-E48B-4ED5-83CE-8EF58EFD36EC}" type="sibTrans" cxnId="{D97FD6DE-3B0A-44B8-8C6B-9730BF2F0D7B}">
      <dgm:prSet/>
      <dgm:spPr/>
      <dgm:t>
        <a:bodyPr/>
        <a:lstStyle/>
        <a:p>
          <a:endParaRPr lang="fr-CA"/>
        </a:p>
      </dgm:t>
    </dgm:pt>
    <dgm:pt modelId="{2DE33885-B9E9-45D5-A987-677DD2B0BDA2}">
      <dgm:prSet/>
      <dgm:spPr/>
      <dgm:t>
        <a:bodyPr/>
        <a:lstStyle/>
        <a:p>
          <a:r>
            <a:rPr lang="en-US" baseline="0" dirty="0"/>
            <a:t>RAMQ </a:t>
          </a:r>
          <a:r>
            <a:rPr lang="fr-CA" baseline="0" noProof="0" dirty="0"/>
            <a:t>rembourse les coûts totaux des aides et des services assurés pour le compte de la personne assure (PA) – art. 3 LAM</a:t>
          </a:r>
          <a:endParaRPr lang="fr-CA" noProof="0" dirty="0"/>
        </a:p>
      </dgm:t>
    </dgm:pt>
    <dgm:pt modelId="{D4167803-9046-43D6-B320-51B11D7F3E07}" type="parTrans" cxnId="{075BD903-12D6-4EBE-BDD3-244654A8754D}">
      <dgm:prSet/>
      <dgm:spPr/>
      <dgm:t>
        <a:bodyPr/>
        <a:lstStyle/>
        <a:p>
          <a:endParaRPr lang="fr-CA"/>
        </a:p>
      </dgm:t>
    </dgm:pt>
    <dgm:pt modelId="{2642F268-A5D8-43A3-9364-2A39C9A48204}" type="sibTrans" cxnId="{075BD903-12D6-4EBE-BDD3-244654A8754D}">
      <dgm:prSet/>
      <dgm:spPr/>
      <dgm:t>
        <a:bodyPr/>
        <a:lstStyle/>
        <a:p>
          <a:endParaRPr lang="fr-CA"/>
        </a:p>
      </dgm:t>
    </dgm:pt>
    <dgm:pt modelId="{FFE7827D-BBC5-415B-8FD4-D900A42BE8CA}" type="pres">
      <dgm:prSet presAssocID="{8789EA1B-3DE7-4836-8EDC-8869720A6786}" presName="Name0" presStyleCnt="0">
        <dgm:presLayoutVars>
          <dgm:chMax val="7"/>
          <dgm:chPref val="7"/>
          <dgm:dir/>
        </dgm:presLayoutVars>
      </dgm:prSet>
      <dgm:spPr/>
      <dgm:t>
        <a:bodyPr/>
        <a:lstStyle/>
        <a:p>
          <a:endParaRPr lang="fr-FR"/>
        </a:p>
      </dgm:t>
    </dgm:pt>
    <dgm:pt modelId="{C7673C0E-6686-45F5-AA6F-3DC7FACBFF29}" type="pres">
      <dgm:prSet presAssocID="{8789EA1B-3DE7-4836-8EDC-8869720A6786}" presName="Name1" presStyleCnt="0"/>
      <dgm:spPr/>
    </dgm:pt>
    <dgm:pt modelId="{F8D98378-EB91-4852-A779-A2FFA38ED514}" type="pres">
      <dgm:prSet presAssocID="{8789EA1B-3DE7-4836-8EDC-8869720A6786}" presName="cycle" presStyleCnt="0"/>
      <dgm:spPr/>
    </dgm:pt>
    <dgm:pt modelId="{B1AC0A57-80B3-4113-A53B-1B553E210804}" type="pres">
      <dgm:prSet presAssocID="{8789EA1B-3DE7-4836-8EDC-8869720A6786}" presName="srcNode" presStyleLbl="node1" presStyleIdx="0" presStyleCnt="5"/>
      <dgm:spPr/>
    </dgm:pt>
    <dgm:pt modelId="{7DB26E3E-2416-49E8-BE7A-C90C98022FE2}" type="pres">
      <dgm:prSet presAssocID="{8789EA1B-3DE7-4836-8EDC-8869720A6786}" presName="conn" presStyleLbl="parChTrans1D2" presStyleIdx="0" presStyleCnt="1"/>
      <dgm:spPr/>
      <dgm:t>
        <a:bodyPr/>
        <a:lstStyle/>
        <a:p>
          <a:endParaRPr lang="fr-FR"/>
        </a:p>
      </dgm:t>
    </dgm:pt>
    <dgm:pt modelId="{0EA9548E-2ABE-4022-9866-630BD46C3F93}" type="pres">
      <dgm:prSet presAssocID="{8789EA1B-3DE7-4836-8EDC-8869720A6786}" presName="extraNode" presStyleLbl="node1" presStyleIdx="0" presStyleCnt="5"/>
      <dgm:spPr/>
    </dgm:pt>
    <dgm:pt modelId="{5BC2B4A2-061C-4303-B5F6-E5FF49C22A59}" type="pres">
      <dgm:prSet presAssocID="{8789EA1B-3DE7-4836-8EDC-8869720A6786}" presName="dstNode" presStyleLbl="node1" presStyleIdx="0" presStyleCnt="5"/>
      <dgm:spPr/>
    </dgm:pt>
    <dgm:pt modelId="{DD80D75A-972F-4146-8D54-FA4A329CD4D0}" type="pres">
      <dgm:prSet presAssocID="{5C2FCD55-067A-49A2-AF1F-3D62E9E27BB5}" presName="text_1" presStyleLbl="node1" presStyleIdx="0" presStyleCnt="5">
        <dgm:presLayoutVars>
          <dgm:bulletEnabled val="1"/>
        </dgm:presLayoutVars>
      </dgm:prSet>
      <dgm:spPr/>
      <dgm:t>
        <a:bodyPr/>
        <a:lstStyle/>
        <a:p>
          <a:endParaRPr lang="fr-FR"/>
        </a:p>
      </dgm:t>
    </dgm:pt>
    <dgm:pt modelId="{DE24EF6A-A4A9-4B65-837D-F6799F55E0EC}" type="pres">
      <dgm:prSet presAssocID="{5C2FCD55-067A-49A2-AF1F-3D62E9E27BB5}" presName="accent_1" presStyleCnt="0"/>
      <dgm:spPr/>
    </dgm:pt>
    <dgm:pt modelId="{BBDE55B6-49F6-438F-88A1-F040E9609789}" type="pres">
      <dgm:prSet presAssocID="{5C2FCD55-067A-49A2-AF1F-3D62E9E27BB5}" presName="accentRepeatNode" presStyleLbl="solidFgAcc1" presStyleIdx="0" presStyleCnt="5"/>
      <dgm:spPr/>
    </dgm:pt>
    <dgm:pt modelId="{AE927CD5-04E2-4BF3-BEF0-17E44BAC5868}" type="pres">
      <dgm:prSet presAssocID="{A01E9C69-5952-4616-9B94-853DA8C86682}" presName="text_2" presStyleLbl="node1" presStyleIdx="1" presStyleCnt="5">
        <dgm:presLayoutVars>
          <dgm:bulletEnabled val="1"/>
        </dgm:presLayoutVars>
      </dgm:prSet>
      <dgm:spPr/>
      <dgm:t>
        <a:bodyPr/>
        <a:lstStyle/>
        <a:p>
          <a:endParaRPr lang="fr-FR"/>
        </a:p>
      </dgm:t>
    </dgm:pt>
    <dgm:pt modelId="{683B0BC4-914D-4C8D-9735-5A42DA200BC0}" type="pres">
      <dgm:prSet presAssocID="{A01E9C69-5952-4616-9B94-853DA8C86682}" presName="accent_2" presStyleCnt="0"/>
      <dgm:spPr/>
    </dgm:pt>
    <dgm:pt modelId="{B974B30B-B557-4412-B87C-060254AA960C}" type="pres">
      <dgm:prSet presAssocID="{A01E9C69-5952-4616-9B94-853DA8C86682}" presName="accentRepeatNode" presStyleLbl="solidFgAcc1" presStyleIdx="1" presStyleCnt="5"/>
      <dgm:spPr/>
    </dgm:pt>
    <dgm:pt modelId="{16BE6BE7-4F82-417D-A9D5-109F80AB80C5}" type="pres">
      <dgm:prSet presAssocID="{B1289D12-EFFC-45D2-A7E1-DEB40037F85C}" presName="text_3" presStyleLbl="node1" presStyleIdx="2" presStyleCnt="5">
        <dgm:presLayoutVars>
          <dgm:bulletEnabled val="1"/>
        </dgm:presLayoutVars>
      </dgm:prSet>
      <dgm:spPr/>
      <dgm:t>
        <a:bodyPr/>
        <a:lstStyle/>
        <a:p>
          <a:endParaRPr lang="fr-FR"/>
        </a:p>
      </dgm:t>
    </dgm:pt>
    <dgm:pt modelId="{D7D0D444-0C37-464D-828E-2B662859B7A0}" type="pres">
      <dgm:prSet presAssocID="{B1289D12-EFFC-45D2-A7E1-DEB40037F85C}" presName="accent_3" presStyleCnt="0"/>
      <dgm:spPr/>
    </dgm:pt>
    <dgm:pt modelId="{ECCA1BFC-8F48-4958-8DEC-070EC70D5D1D}" type="pres">
      <dgm:prSet presAssocID="{B1289D12-EFFC-45D2-A7E1-DEB40037F85C}" presName="accentRepeatNode" presStyleLbl="solidFgAcc1" presStyleIdx="2" presStyleCnt="5"/>
      <dgm:spPr/>
    </dgm:pt>
    <dgm:pt modelId="{DFA890FA-227F-469D-9FFD-0C35802DC6AC}" type="pres">
      <dgm:prSet presAssocID="{0CE33B68-AA6A-49A1-ADBE-84E63B993BD6}" presName="text_4" presStyleLbl="node1" presStyleIdx="3" presStyleCnt="5">
        <dgm:presLayoutVars>
          <dgm:bulletEnabled val="1"/>
        </dgm:presLayoutVars>
      </dgm:prSet>
      <dgm:spPr/>
      <dgm:t>
        <a:bodyPr/>
        <a:lstStyle/>
        <a:p>
          <a:endParaRPr lang="fr-FR"/>
        </a:p>
      </dgm:t>
    </dgm:pt>
    <dgm:pt modelId="{E40956F3-3D46-42B4-8B31-836A37B0EF3A}" type="pres">
      <dgm:prSet presAssocID="{0CE33B68-AA6A-49A1-ADBE-84E63B993BD6}" presName="accent_4" presStyleCnt="0"/>
      <dgm:spPr/>
    </dgm:pt>
    <dgm:pt modelId="{955A9AD8-7FCF-42E8-8B29-E2BFFA8434CF}" type="pres">
      <dgm:prSet presAssocID="{0CE33B68-AA6A-49A1-ADBE-84E63B993BD6}" presName="accentRepeatNode" presStyleLbl="solidFgAcc1" presStyleIdx="3" presStyleCnt="5"/>
      <dgm:spPr/>
    </dgm:pt>
    <dgm:pt modelId="{C4B8CEA7-7FF6-4E9F-941C-1A566787AA2C}" type="pres">
      <dgm:prSet presAssocID="{2DE33885-B9E9-45D5-A987-677DD2B0BDA2}" presName="text_5" presStyleLbl="node1" presStyleIdx="4" presStyleCnt="5">
        <dgm:presLayoutVars>
          <dgm:bulletEnabled val="1"/>
        </dgm:presLayoutVars>
      </dgm:prSet>
      <dgm:spPr/>
      <dgm:t>
        <a:bodyPr/>
        <a:lstStyle/>
        <a:p>
          <a:endParaRPr lang="fr-FR"/>
        </a:p>
      </dgm:t>
    </dgm:pt>
    <dgm:pt modelId="{E236A017-0BCB-45A4-A2AA-8107AD003D97}" type="pres">
      <dgm:prSet presAssocID="{2DE33885-B9E9-45D5-A987-677DD2B0BDA2}" presName="accent_5" presStyleCnt="0"/>
      <dgm:spPr/>
    </dgm:pt>
    <dgm:pt modelId="{BC210362-2B8B-468D-BBBC-4AA81AAAEE4E}" type="pres">
      <dgm:prSet presAssocID="{2DE33885-B9E9-45D5-A987-677DD2B0BDA2}" presName="accentRepeatNode" presStyleLbl="solidFgAcc1" presStyleIdx="4" presStyleCnt="5"/>
      <dgm:spPr/>
    </dgm:pt>
  </dgm:ptLst>
  <dgm:cxnLst>
    <dgm:cxn modelId="{224FB513-227A-4E8E-B58D-B6CDE2B328C7}" srcId="{8789EA1B-3DE7-4836-8EDC-8869720A6786}" destId="{A01E9C69-5952-4616-9B94-853DA8C86682}" srcOrd="1" destOrd="0" parTransId="{CC1F2491-0A8E-4A0A-B525-3084247BD4A6}" sibTransId="{8128D3E0-CF4D-4907-96B8-EE52DA2857AC}"/>
    <dgm:cxn modelId="{7DA571B5-BAD7-49F9-B074-3F706760199D}" type="presOf" srcId="{A01E9C69-5952-4616-9B94-853DA8C86682}" destId="{AE927CD5-04E2-4BF3-BEF0-17E44BAC5868}" srcOrd="0" destOrd="0" presId="urn:microsoft.com/office/officeart/2008/layout/VerticalCurvedList"/>
    <dgm:cxn modelId="{7B55175E-F08E-43C1-AB9D-B3CAF1FF1AF5}" type="presOf" srcId="{2DE33885-B9E9-45D5-A987-677DD2B0BDA2}" destId="{C4B8CEA7-7FF6-4E9F-941C-1A566787AA2C}" srcOrd="0" destOrd="0" presId="urn:microsoft.com/office/officeart/2008/layout/VerticalCurvedList"/>
    <dgm:cxn modelId="{075BD903-12D6-4EBE-BDD3-244654A8754D}" srcId="{8789EA1B-3DE7-4836-8EDC-8869720A6786}" destId="{2DE33885-B9E9-45D5-A987-677DD2B0BDA2}" srcOrd="4" destOrd="0" parTransId="{D4167803-9046-43D6-B320-51B11D7F3E07}" sibTransId="{2642F268-A5D8-43A3-9364-2A39C9A48204}"/>
    <dgm:cxn modelId="{FEAE0FD9-2AB4-433F-BE1F-1D98DF90A8AA}" type="presOf" srcId="{0CE33B68-AA6A-49A1-ADBE-84E63B993BD6}" destId="{DFA890FA-227F-469D-9FFD-0C35802DC6AC}" srcOrd="0" destOrd="0" presId="urn:microsoft.com/office/officeart/2008/layout/VerticalCurvedList"/>
    <dgm:cxn modelId="{506A298F-F86F-44BD-9AA6-43B8E8D9230C}" type="presOf" srcId="{B1289D12-EFFC-45D2-A7E1-DEB40037F85C}" destId="{16BE6BE7-4F82-417D-A9D5-109F80AB80C5}" srcOrd="0" destOrd="0" presId="urn:microsoft.com/office/officeart/2008/layout/VerticalCurvedList"/>
    <dgm:cxn modelId="{16E5FFDC-1E19-4C5E-BD2F-9D6F7ACC443A}" srcId="{8789EA1B-3DE7-4836-8EDC-8869720A6786}" destId="{B1289D12-EFFC-45D2-A7E1-DEB40037F85C}" srcOrd="2" destOrd="0" parTransId="{94D13A82-427A-4339-947B-AEDB90ED55D1}" sibTransId="{0F7BA88B-21CE-48E6-A43E-D74BBCFE99EE}"/>
    <dgm:cxn modelId="{D97FD6DE-3B0A-44B8-8C6B-9730BF2F0D7B}" srcId="{8789EA1B-3DE7-4836-8EDC-8869720A6786}" destId="{0CE33B68-AA6A-49A1-ADBE-84E63B993BD6}" srcOrd="3" destOrd="0" parTransId="{D4B1661A-02D9-4EFB-A37B-1F3672B8BBA6}" sibTransId="{54B17149-E48B-4ED5-83CE-8EF58EFD36EC}"/>
    <dgm:cxn modelId="{01137BFE-C6BE-4751-88C8-75F6510A2E2F}" type="presOf" srcId="{6CF303BC-B68A-4F89-B7A0-96774DD1AFBC}" destId="{7DB26E3E-2416-49E8-BE7A-C90C98022FE2}" srcOrd="0" destOrd="0" presId="urn:microsoft.com/office/officeart/2008/layout/VerticalCurvedList"/>
    <dgm:cxn modelId="{B16DEDCA-94D1-4BE1-90E0-60D71CF19BEA}" type="presOf" srcId="{5C2FCD55-067A-49A2-AF1F-3D62E9E27BB5}" destId="{DD80D75A-972F-4146-8D54-FA4A329CD4D0}" srcOrd="0" destOrd="0" presId="urn:microsoft.com/office/officeart/2008/layout/VerticalCurvedList"/>
    <dgm:cxn modelId="{7933467E-A814-4FAD-BAF3-C2110D1DAAC8}" type="presOf" srcId="{8789EA1B-3DE7-4836-8EDC-8869720A6786}" destId="{FFE7827D-BBC5-415B-8FD4-D900A42BE8CA}" srcOrd="0" destOrd="0" presId="urn:microsoft.com/office/officeart/2008/layout/VerticalCurvedList"/>
    <dgm:cxn modelId="{1DFA61F2-100A-4A26-8F49-500A80204FC2}" srcId="{8789EA1B-3DE7-4836-8EDC-8869720A6786}" destId="{5C2FCD55-067A-49A2-AF1F-3D62E9E27BB5}" srcOrd="0" destOrd="0" parTransId="{42714431-21C2-4260-BC81-80DAF2C73C9B}" sibTransId="{6CF303BC-B68A-4F89-B7A0-96774DD1AFBC}"/>
    <dgm:cxn modelId="{2531824C-E0DB-465C-9CA1-C77E6DFA2762}" type="presParOf" srcId="{FFE7827D-BBC5-415B-8FD4-D900A42BE8CA}" destId="{C7673C0E-6686-45F5-AA6F-3DC7FACBFF29}" srcOrd="0" destOrd="0" presId="urn:microsoft.com/office/officeart/2008/layout/VerticalCurvedList"/>
    <dgm:cxn modelId="{6CD7F2BB-94D2-4970-845B-67DC1AFE02B3}" type="presParOf" srcId="{C7673C0E-6686-45F5-AA6F-3DC7FACBFF29}" destId="{F8D98378-EB91-4852-A779-A2FFA38ED514}" srcOrd="0" destOrd="0" presId="urn:microsoft.com/office/officeart/2008/layout/VerticalCurvedList"/>
    <dgm:cxn modelId="{E1EA5F14-2B8F-467D-8682-E68B75602E48}" type="presParOf" srcId="{F8D98378-EB91-4852-A779-A2FFA38ED514}" destId="{B1AC0A57-80B3-4113-A53B-1B553E210804}" srcOrd="0" destOrd="0" presId="urn:microsoft.com/office/officeart/2008/layout/VerticalCurvedList"/>
    <dgm:cxn modelId="{53549C73-954A-4670-90CB-61359C87CFB3}" type="presParOf" srcId="{F8D98378-EB91-4852-A779-A2FFA38ED514}" destId="{7DB26E3E-2416-49E8-BE7A-C90C98022FE2}" srcOrd="1" destOrd="0" presId="urn:microsoft.com/office/officeart/2008/layout/VerticalCurvedList"/>
    <dgm:cxn modelId="{DA4C234B-8267-4F83-A02E-62F5AA795677}" type="presParOf" srcId="{F8D98378-EB91-4852-A779-A2FFA38ED514}" destId="{0EA9548E-2ABE-4022-9866-630BD46C3F93}" srcOrd="2" destOrd="0" presId="urn:microsoft.com/office/officeart/2008/layout/VerticalCurvedList"/>
    <dgm:cxn modelId="{19AAC808-69B6-44D0-BA1C-EF2783D8DBAB}" type="presParOf" srcId="{F8D98378-EB91-4852-A779-A2FFA38ED514}" destId="{5BC2B4A2-061C-4303-B5F6-E5FF49C22A59}" srcOrd="3" destOrd="0" presId="urn:microsoft.com/office/officeart/2008/layout/VerticalCurvedList"/>
    <dgm:cxn modelId="{9D988A6D-3330-411E-A90C-F351A0CE70E7}" type="presParOf" srcId="{C7673C0E-6686-45F5-AA6F-3DC7FACBFF29}" destId="{DD80D75A-972F-4146-8D54-FA4A329CD4D0}" srcOrd="1" destOrd="0" presId="urn:microsoft.com/office/officeart/2008/layout/VerticalCurvedList"/>
    <dgm:cxn modelId="{A6611FEC-E99B-460A-AC3E-AC9A640A85CD}" type="presParOf" srcId="{C7673C0E-6686-45F5-AA6F-3DC7FACBFF29}" destId="{DE24EF6A-A4A9-4B65-837D-F6799F55E0EC}" srcOrd="2" destOrd="0" presId="urn:microsoft.com/office/officeart/2008/layout/VerticalCurvedList"/>
    <dgm:cxn modelId="{7A27BDC1-3A97-4FB9-892A-F3ACEF069409}" type="presParOf" srcId="{DE24EF6A-A4A9-4B65-837D-F6799F55E0EC}" destId="{BBDE55B6-49F6-438F-88A1-F040E9609789}" srcOrd="0" destOrd="0" presId="urn:microsoft.com/office/officeart/2008/layout/VerticalCurvedList"/>
    <dgm:cxn modelId="{C7E87741-BB69-4077-83AF-057F6220C11F}" type="presParOf" srcId="{C7673C0E-6686-45F5-AA6F-3DC7FACBFF29}" destId="{AE927CD5-04E2-4BF3-BEF0-17E44BAC5868}" srcOrd="3" destOrd="0" presId="urn:microsoft.com/office/officeart/2008/layout/VerticalCurvedList"/>
    <dgm:cxn modelId="{1612EF31-C7E7-4DE8-9BBC-27E10D93D89A}" type="presParOf" srcId="{C7673C0E-6686-45F5-AA6F-3DC7FACBFF29}" destId="{683B0BC4-914D-4C8D-9735-5A42DA200BC0}" srcOrd="4" destOrd="0" presId="urn:microsoft.com/office/officeart/2008/layout/VerticalCurvedList"/>
    <dgm:cxn modelId="{2639BED6-D2E3-46AE-9E3A-E0626676E737}" type="presParOf" srcId="{683B0BC4-914D-4C8D-9735-5A42DA200BC0}" destId="{B974B30B-B557-4412-B87C-060254AA960C}" srcOrd="0" destOrd="0" presId="urn:microsoft.com/office/officeart/2008/layout/VerticalCurvedList"/>
    <dgm:cxn modelId="{5221AC7E-B69E-45D6-BABA-4360ED7EB453}" type="presParOf" srcId="{C7673C0E-6686-45F5-AA6F-3DC7FACBFF29}" destId="{16BE6BE7-4F82-417D-A9D5-109F80AB80C5}" srcOrd="5" destOrd="0" presId="urn:microsoft.com/office/officeart/2008/layout/VerticalCurvedList"/>
    <dgm:cxn modelId="{8167045A-C058-42F5-9129-E326AA0F3811}" type="presParOf" srcId="{C7673C0E-6686-45F5-AA6F-3DC7FACBFF29}" destId="{D7D0D444-0C37-464D-828E-2B662859B7A0}" srcOrd="6" destOrd="0" presId="urn:microsoft.com/office/officeart/2008/layout/VerticalCurvedList"/>
    <dgm:cxn modelId="{13119507-5E7F-4006-866E-B171356DA02B}" type="presParOf" srcId="{D7D0D444-0C37-464D-828E-2B662859B7A0}" destId="{ECCA1BFC-8F48-4958-8DEC-070EC70D5D1D}" srcOrd="0" destOrd="0" presId="urn:microsoft.com/office/officeart/2008/layout/VerticalCurvedList"/>
    <dgm:cxn modelId="{165A90AF-E203-4657-B761-66C404AB7189}" type="presParOf" srcId="{C7673C0E-6686-45F5-AA6F-3DC7FACBFF29}" destId="{DFA890FA-227F-469D-9FFD-0C35802DC6AC}" srcOrd="7" destOrd="0" presId="urn:microsoft.com/office/officeart/2008/layout/VerticalCurvedList"/>
    <dgm:cxn modelId="{C1D98988-8864-4D4D-85F6-2B49ED7CEB3B}" type="presParOf" srcId="{C7673C0E-6686-45F5-AA6F-3DC7FACBFF29}" destId="{E40956F3-3D46-42B4-8B31-836A37B0EF3A}" srcOrd="8" destOrd="0" presId="urn:microsoft.com/office/officeart/2008/layout/VerticalCurvedList"/>
    <dgm:cxn modelId="{6F535194-C655-4B60-AD15-DE0E389060A0}" type="presParOf" srcId="{E40956F3-3D46-42B4-8B31-836A37B0EF3A}" destId="{955A9AD8-7FCF-42E8-8B29-E2BFFA8434CF}" srcOrd="0" destOrd="0" presId="urn:microsoft.com/office/officeart/2008/layout/VerticalCurvedList"/>
    <dgm:cxn modelId="{0561890E-2FC0-4991-A254-FA26650E3146}" type="presParOf" srcId="{C7673C0E-6686-45F5-AA6F-3DC7FACBFF29}" destId="{C4B8CEA7-7FF6-4E9F-941C-1A566787AA2C}" srcOrd="9" destOrd="0" presId="urn:microsoft.com/office/officeart/2008/layout/VerticalCurvedList"/>
    <dgm:cxn modelId="{02416DA3-145C-4B09-8CF9-E2A345190144}" type="presParOf" srcId="{C7673C0E-6686-45F5-AA6F-3DC7FACBFF29}" destId="{E236A017-0BCB-45A4-A2AA-8107AD003D97}" srcOrd="10" destOrd="0" presId="urn:microsoft.com/office/officeart/2008/layout/VerticalCurvedList"/>
    <dgm:cxn modelId="{EBBE5E98-319D-49A8-9811-8B74269140C9}" type="presParOf" srcId="{E236A017-0BCB-45A4-A2AA-8107AD003D97}" destId="{BC210362-2B8B-468D-BBBC-4AA81AAAEE4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575A43E-E955-4609-A138-1005D756F37B}" type="doc">
      <dgm:prSet loTypeId="urn:microsoft.com/office/officeart/2005/8/layout/hList7" loCatId="picture" qsTypeId="urn:microsoft.com/office/officeart/2005/8/quickstyle/simple1" qsCatId="simple" csTypeId="urn:microsoft.com/office/officeart/2005/8/colors/accent1_2" csCatId="accent1" phldr="1"/>
      <dgm:spPr/>
      <dgm:t>
        <a:bodyPr/>
        <a:lstStyle/>
        <a:p>
          <a:endParaRPr lang="fr-CA"/>
        </a:p>
      </dgm:t>
    </dgm:pt>
    <dgm:pt modelId="{24D26FF8-57F4-4DAC-B2CE-38765A4E36CB}">
      <dgm:prSet/>
      <dgm:spPr/>
      <dgm:t>
        <a:bodyPr/>
        <a:lstStyle/>
        <a:p>
          <a:r>
            <a:rPr lang="fr-CA" baseline="0" dirty="0"/>
            <a:t>Vérifier validité de la CAM</a:t>
          </a:r>
          <a:endParaRPr lang="fr-CA" dirty="0"/>
        </a:p>
      </dgm:t>
    </dgm:pt>
    <dgm:pt modelId="{2D8460F0-01CC-44C1-85DF-43D1477F4ABF}" type="parTrans" cxnId="{CFFB5581-1248-408C-A83A-CD99F6EB3BC1}">
      <dgm:prSet/>
      <dgm:spPr/>
      <dgm:t>
        <a:bodyPr/>
        <a:lstStyle/>
        <a:p>
          <a:endParaRPr lang="fr-CA"/>
        </a:p>
      </dgm:t>
    </dgm:pt>
    <dgm:pt modelId="{FBC60F45-9ECF-4120-AB7E-C112F38D8D7B}" type="sibTrans" cxnId="{CFFB5581-1248-408C-A83A-CD99F6EB3BC1}">
      <dgm:prSet/>
      <dgm:spPr/>
      <dgm:t>
        <a:bodyPr/>
        <a:lstStyle/>
        <a:p>
          <a:endParaRPr lang="fr-CA"/>
        </a:p>
      </dgm:t>
    </dgm:pt>
    <dgm:pt modelId="{B484D9C6-0687-4F94-8630-56D3BABA0D04}">
      <dgm:prSet/>
      <dgm:spPr/>
      <dgm:t>
        <a:bodyPr/>
        <a:lstStyle/>
        <a:p>
          <a:r>
            <a:rPr lang="fr-CA" baseline="0" dirty="0"/>
            <a:t>Consulter dossier de la PA au SELAT</a:t>
          </a:r>
          <a:endParaRPr lang="fr-CA" dirty="0"/>
        </a:p>
      </dgm:t>
    </dgm:pt>
    <dgm:pt modelId="{003AFFA8-D9A6-47F3-9A78-559597810486}" type="parTrans" cxnId="{038E4D5E-BAC0-481D-A042-0A9E37851777}">
      <dgm:prSet/>
      <dgm:spPr/>
      <dgm:t>
        <a:bodyPr/>
        <a:lstStyle/>
        <a:p>
          <a:endParaRPr lang="fr-CA"/>
        </a:p>
      </dgm:t>
    </dgm:pt>
    <dgm:pt modelId="{4A294BB6-808C-4BE1-AE42-686E310AD45E}" type="sibTrans" cxnId="{038E4D5E-BAC0-481D-A042-0A9E37851777}">
      <dgm:prSet/>
      <dgm:spPr/>
      <dgm:t>
        <a:bodyPr/>
        <a:lstStyle/>
        <a:p>
          <a:endParaRPr lang="fr-CA"/>
        </a:p>
      </dgm:t>
    </dgm:pt>
    <dgm:pt modelId="{0CF82368-3C7D-4537-B7CC-54E6B814258F}">
      <dgm:prSet/>
      <dgm:spPr/>
      <dgm:t>
        <a:bodyPr/>
        <a:lstStyle/>
        <a:p>
          <a:r>
            <a:rPr lang="fr-CA" baseline="0" dirty="0"/>
            <a:t>Vérifier les aides déjà actives ainsi que les unités facturables pour les bas et gaines.</a:t>
          </a:r>
        </a:p>
        <a:p>
          <a:r>
            <a:rPr lang="fr-CA" b="1" baseline="0" dirty="0">
              <a:solidFill>
                <a:srgbClr val="FFFF00"/>
              </a:solidFill>
            </a:rPr>
            <a:t>Attention les unités facturables sont en date du jour</a:t>
          </a:r>
          <a:endParaRPr lang="fr-CA" b="1" dirty="0">
            <a:solidFill>
              <a:srgbClr val="FFFF00"/>
            </a:solidFill>
          </a:endParaRPr>
        </a:p>
      </dgm:t>
    </dgm:pt>
    <dgm:pt modelId="{8643DBD4-8F13-4C6D-BCD1-95EE99DF3CD0}" type="parTrans" cxnId="{779ED9A1-1990-453A-B639-EB6E66E50662}">
      <dgm:prSet/>
      <dgm:spPr/>
      <dgm:t>
        <a:bodyPr/>
        <a:lstStyle/>
        <a:p>
          <a:endParaRPr lang="fr-CA"/>
        </a:p>
      </dgm:t>
    </dgm:pt>
    <dgm:pt modelId="{BB6675E4-F093-44AE-93F4-06288D540563}" type="sibTrans" cxnId="{779ED9A1-1990-453A-B639-EB6E66E50662}">
      <dgm:prSet/>
      <dgm:spPr/>
      <dgm:t>
        <a:bodyPr/>
        <a:lstStyle/>
        <a:p>
          <a:endParaRPr lang="fr-CA"/>
        </a:p>
      </dgm:t>
    </dgm:pt>
    <dgm:pt modelId="{E6CC4786-57E0-4B33-BEAB-B792E8491522}">
      <dgm:prSet/>
      <dgm:spPr/>
      <dgm:t>
        <a:bodyPr/>
        <a:lstStyle/>
        <a:p>
          <a:r>
            <a:rPr lang="fr-CA" baseline="0" dirty="0"/>
            <a:t>Consigner toutes notes importantes et documents obligatoires au dossier</a:t>
          </a:r>
          <a:endParaRPr lang="fr-CA" dirty="0"/>
        </a:p>
      </dgm:t>
    </dgm:pt>
    <dgm:pt modelId="{DA3DAC46-05AE-44EF-A798-0318C9505B6C}" type="parTrans" cxnId="{F93DED3F-AA3D-47B1-80CF-9D4A14BF02F8}">
      <dgm:prSet/>
      <dgm:spPr/>
      <dgm:t>
        <a:bodyPr/>
        <a:lstStyle/>
        <a:p>
          <a:endParaRPr lang="fr-CA"/>
        </a:p>
      </dgm:t>
    </dgm:pt>
    <dgm:pt modelId="{2AE2C247-66EB-4AE9-9A55-0F982ED17A7A}" type="sibTrans" cxnId="{F93DED3F-AA3D-47B1-80CF-9D4A14BF02F8}">
      <dgm:prSet/>
      <dgm:spPr/>
      <dgm:t>
        <a:bodyPr/>
        <a:lstStyle/>
        <a:p>
          <a:endParaRPr lang="fr-CA"/>
        </a:p>
      </dgm:t>
    </dgm:pt>
    <dgm:pt modelId="{AC1744F7-0016-4337-9F41-9C73742F52DD}">
      <dgm:prSet/>
      <dgm:spPr/>
      <dgm:t>
        <a:bodyPr/>
        <a:lstStyle/>
        <a:p>
          <a:r>
            <a:rPr lang="fr-CA" baseline="0" dirty="0"/>
            <a:t>Consulter l’onglet « Communications » régulièrement pour les DMR transmises par l’équipe des contrôles</a:t>
          </a:r>
          <a:endParaRPr lang="fr-CA" dirty="0"/>
        </a:p>
      </dgm:t>
    </dgm:pt>
    <dgm:pt modelId="{C17C33AA-52F1-4C36-B908-831A730E0C10}" type="parTrans" cxnId="{AB46048D-8D13-4A22-9A0F-E758B61FD7E1}">
      <dgm:prSet/>
      <dgm:spPr/>
      <dgm:t>
        <a:bodyPr/>
        <a:lstStyle/>
        <a:p>
          <a:endParaRPr lang="fr-CA"/>
        </a:p>
      </dgm:t>
    </dgm:pt>
    <dgm:pt modelId="{5BD9BEFB-93CE-43B8-A38B-4CD7F921A77A}" type="sibTrans" cxnId="{AB46048D-8D13-4A22-9A0F-E758B61FD7E1}">
      <dgm:prSet/>
      <dgm:spPr/>
      <dgm:t>
        <a:bodyPr/>
        <a:lstStyle/>
        <a:p>
          <a:endParaRPr lang="fr-CA"/>
        </a:p>
      </dgm:t>
    </dgm:pt>
    <dgm:pt modelId="{0E992BB6-A2D3-4E71-A788-99201CD36F20}">
      <dgm:prSet/>
      <dgm:spPr/>
      <dgm:t>
        <a:bodyPr/>
        <a:lstStyle/>
        <a:p>
          <a:r>
            <a:rPr lang="fr-CA" baseline="0"/>
            <a:t>Ne jamais envoyer de NAM par courriel, toujours utiliser le bouton « Joindre un document » au SELAT, max 5Mo</a:t>
          </a:r>
          <a:endParaRPr lang="fr-CA"/>
        </a:p>
      </dgm:t>
    </dgm:pt>
    <dgm:pt modelId="{963F0DA2-0B29-4B73-9717-63E4798B4482}" type="parTrans" cxnId="{C91EDEF7-5C37-4B37-A7AB-C46A0C70A998}">
      <dgm:prSet/>
      <dgm:spPr/>
      <dgm:t>
        <a:bodyPr/>
        <a:lstStyle/>
        <a:p>
          <a:endParaRPr lang="fr-CA"/>
        </a:p>
      </dgm:t>
    </dgm:pt>
    <dgm:pt modelId="{A58486A2-A61D-4A04-AA25-A57E8D1FB4B4}" type="sibTrans" cxnId="{C91EDEF7-5C37-4B37-A7AB-C46A0C70A998}">
      <dgm:prSet/>
      <dgm:spPr/>
      <dgm:t>
        <a:bodyPr/>
        <a:lstStyle/>
        <a:p>
          <a:endParaRPr lang="fr-CA"/>
        </a:p>
      </dgm:t>
    </dgm:pt>
    <dgm:pt modelId="{BED793F8-5670-4A24-BFC9-7D6DECE64969}" type="pres">
      <dgm:prSet presAssocID="{4575A43E-E955-4609-A138-1005D756F37B}" presName="Name0" presStyleCnt="0">
        <dgm:presLayoutVars>
          <dgm:dir/>
          <dgm:resizeHandles val="exact"/>
        </dgm:presLayoutVars>
      </dgm:prSet>
      <dgm:spPr/>
      <dgm:t>
        <a:bodyPr/>
        <a:lstStyle/>
        <a:p>
          <a:endParaRPr lang="fr-FR"/>
        </a:p>
      </dgm:t>
    </dgm:pt>
    <dgm:pt modelId="{318E84AF-35B2-4533-B6A9-2089538DEB0E}" type="pres">
      <dgm:prSet presAssocID="{4575A43E-E955-4609-A138-1005D756F37B}" presName="fgShape" presStyleLbl="fgShp" presStyleIdx="0" presStyleCnt="1"/>
      <dgm:spPr/>
    </dgm:pt>
    <dgm:pt modelId="{8FAA3F4D-7CF1-47A3-BF27-EF867A2A7D53}" type="pres">
      <dgm:prSet presAssocID="{4575A43E-E955-4609-A138-1005D756F37B}" presName="linComp" presStyleCnt="0"/>
      <dgm:spPr/>
    </dgm:pt>
    <dgm:pt modelId="{CD174611-4EAD-40EA-A6FF-587D45FA0259}" type="pres">
      <dgm:prSet presAssocID="{24D26FF8-57F4-4DAC-B2CE-38765A4E36CB}" presName="compNode" presStyleCnt="0"/>
      <dgm:spPr/>
    </dgm:pt>
    <dgm:pt modelId="{F2C8EFE2-8F0E-426E-94C7-11B25696A2C7}" type="pres">
      <dgm:prSet presAssocID="{24D26FF8-57F4-4DAC-B2CE-38765A4E36CB}" presName="bkgdShape" presStyleLbl="node1" presStyleIdx="0" presStyleCnt="6"/>
      <dgm:spPr/>
      <dgm:t>
        <a:bodyPr/>
        <a:lstStyle/>
        <a:p>
          <a:endParaRPr lang="fr-FR"/>
        </a:p>
      </dgm:t>
    </dgm:pt>
    <dgm:pt modelId="{7E3393BB-7D54-4198-B0F1-296E964474E8}" type="pres">
      <dgm:prSet presAssocID="{24D26FF8-57F4-4DAC-B2CE-38765A4E36CB}" presName="nodeTx" presStyleLbl="node1" presStyleIdx="0" presStyleCnt="6">
        <dgm:presLayoutVars>
          <dgm:bulletEnabled val="1"/>
        </dgm:presLayoutVars>
      </dgm:prSet>
      <dgm:spPr/>
      <dgm:t>
        <a:bodyPr/>
        <a:lstStyle/>
        <a:p>
          <a:endParaRPr lang="fr-FR"/>
        </a:p>
      </dgm:t>
    </dgm:pt>
    <dgm:pt modelId="{3F54FC12-83AA-48FB-88B1-A52406E473C1}" type="pres">
      <dgm:prSet presAssocID="{24D26FF8-57F4-4DAC-B2CE-38765A4E36CB}" presName="invisiNode" presStyleLbl="node1" presStyleIdx="0" presStyleCnt="6"/>
      <dgm:spPr/>
    </dgm:pt>
    <dgm:pt modelId="{4EA92381-6096-4268-995B-B2FE74427865}" type="pres">
      <dgm:prSet presAssocID="{24D26FF8-57F4-4DAC-B2CE-38765A4E36CB}" presName="imagNode"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t>
        <a:bodyPr/>
        <a:lstStyle/>
        <a:p>
          <a:endParaRPr lang="fr-FR"/>
        </a:p>
      </dgm:t>
      <dgm:extLst>
        <a:ext uri="{E40237B7-FDA0-4F09-8148-C483321AD2D9}">
          <dgm14:cNvPr xmlns:dgm14="http://schemas.microsoft.com/office/drawing/2010/diagram" id="0" name="" descr="Carte bancaire avec un remplissage uni"/>
        </a:ext>
      </dgm:extLst>
    </dgm:pt>
    <dgm:pt modelId="{4578F309-4CED-46D1-A131-2D5B088376BD}" type="pres">
      <dgm:prSet presAssocID="{FBC60F45-9ECF-4120-AB7E-C112F38D8D7B}" presName="sibTrans" presStyleLbl="sibTrans2D1" presStyleIdx="0" presStyleCnt="0"/>
      <dgm:spPr/>
      <dgm:t>
        <a:bodyPr/>
        <a:lstStyle/>
        <a:p>
          <a:endParaRPr lang="fr-FR"/>
        </a:p>
      </dgm:t>
    </dgm:pt>
    <dgm:pt modelId="{D379A75F-E21E-455B-9724-FC53A6D071BA}" type="pres">
      <dgm:prSet presAssocID="{B484D9C6-0687-4F94-8630-56D3BABA0D04}" presName="compNode" presStyleCnt="0"/>
      <dgm:spPr/>
    </dgm:pt>
    <dgm:pt modelId="{729C4CB7-F415-4D2B-92E8-5B2B26A7711A}" type="pres">
      <dgm:prSet presAssocID="{B484D9C6-0687-4F94-8630-56D3BABA0D04}" presName="bkgdShape" presStyleLbl="node1" presStyleIdx="1" presStyleCnt="6"/>
      <dgm:spPr/>
      <dgm:t>
        <a:bodyPr/>
        <a:lstStyle/>
        <a:p>
          <a:endParaRPr lang="fr-FR"/>
        </a:p>
      </dgm:t>
    </dgm:pt>
    <dgm:pt modelId="{2EC7B2FA-95B3-4071-8937-2AD38C59BF08}" type="pres">
      <dgm:prSet presAssocID="{B484D9C6-0687-4F94-8630-56D3BABA0D04}" presName="nodeTx" presStyleLbl="node1" presStyleIdx="1" presStyleCnt="6">
        <dgm:presLayoutVars>
          <dgm:bulletEnabled val="1"/>
        </dgm:presLayoutVars>
      </dgm:prSet>
      <dgm:spPr/>
      <dgm:t>
        <a:bodyPr/>
        <a:lstStyle/>
        <a:p>
          <a:endParaRPr lang="fr-FR"/>
        </a:p>
      </dgm:t>
    </dgm:pt>
    <dgm:pt modelId="{36A56AF5-53ED-426C-A4EA-03E4F65497B9}" type="pres">
      <dgm:prSet presAssocID="{B484D9C6-0687-4F94-8630-56D3BABA0D04}" presName="invisiNode" presStyleLbl="node1" presStyleIdx="1" presStyleCnt="6"/>
      <dgm:spPr/>
    </dgm:pt>
    <dgm:pt modelId="{3D1BA7DD-B8B2-48B0-BB85-B166B26A31A0}" type="pres">
      <dgm:prSet presAssocID="{B484D9C6-0687-4F94-8630-56D3BABA0D04}" presName="imagNode"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t>
        <a:bodyPr/>
        <a:lstStyle/>
        <a:p>
          <a:endParaRPr lang="fr-FR"/>
        </a:p>
      </dgm:t>
      <dgm:extLst>
        <a:ext uri="{E40237B7-FDA0-4F09-8148-C483321AD2D9}">
          <dgm14:cNvPr xmlns:dgm14="http://schemas.microsoft.com/office/drawing/2010/diagram" id="0" name="" descr="Recherche de dossiers avec un remplissage uni"/>
        </a:ext>
      </dgm:extLst>
    </dgm:pt>
    <dgm:pt modelId="{7D4D75C6-6A59-49D1-8201-752974389DEE}" type="pres">
      <dgm:prSet presAssocID="{4A294BB6-808C-4BE1-AE42-686E310AD45E}" presName="sibTrans" presStyleLbl="sibTrans2D1" presStyleIdx="0" presStyleCnt="0"/>
      <dgm:spPr/>
      <dgm:t>
        <a:bodyPr/>
        <a:lstStyle/>
        <a:p>
          <a:endParaRPr lang="fr-FR"/>
        </a:p>
      </dgm:t>
    </dgm:pt>
    <dgm:pt modelId="{E17AE5C0-9449-4F6C-8903-A2A8C417CB69}" type="pres">
      <dgm:prSet presAssocID="{0CF82368-3C7D-4537-B7CC-54E6B814258F}" presName="compNode" presStyleCnt="0"/>
      <dgm:spPr/>
    </dgm:pt>
    <dgm:pt modelId="{09BCE1A1-2650-44F2-A90D-9150569BC504}" type="pres">
      <dgm:prSet presAssocID="{0CF82368-3C7D-4537-B7CC-54E6B814258F}" presName="bkgdShape" presStyleLbl="node1" presStyleIdx="2" presStyleCnt="6"/>
      <dgm:spPr/>
      <dgm:t>
        <a:bodyPr/>
        <a:lstStyle/>
        <a:p>
          <a:endParaRPr lang="fr-FR"/>
        </a:p>
      </dgm:t>
    </dgm:pt>
    <dgm:pt modelId="{7C1B6024-2DEB-4D26-A74E-A1E4DE277E34}" type="pres">
      <dgm:prSet presAssocID="{0CF82368-3C7D-4537-B7CC-54E6B814258F}" presName="nodeTx" presStyleLbl="node1" presStyleIdx="2" presStyleCnt="6">
        <dgm:presLayoutVars>
          <dgm:bulletEnabled val="1"/>
        </dgm:presLayoutVars>
      </dgm:prSet>
      <dgm:spPr/>
      <dgm:t>
        <a:bodyPr/>
        <a:lstStyle/>
        <a:p>
          <a:endParaRPr lang="fr-FR"/>
        </a:p>
      </dgm:t>
    </dgm:pt>
    <dgm:pt modelId="{0D070260-4C87-4E69-BE66-284703BA731F}" type="pres">
      <dgm:prSet presAssocID="{0CF82368-3C7D-4537-B7CC-54E6B814258F}" presName="invisiNode" presStyleLbl="node1" presStyleIdx="2" presStyleCnt="6"/>
      <dgm:spPr/>
    </dgm:pt>
    <dgm:pt modelId="{13625FAF-E79A-4E1D-93A5-4A0EBE7D972F}" type="pres">
      <dgm:prSet presAssocID="{0CF82368-3C7D-4537-B7CC-54E6B814258F}" presName="imagNode"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t>
        <a:bodyPr/>
        <a:lstStyle/>
        <a:p>
          <a:endParaRPr lang="fr-FR"/>
        </a:p>
      </dgm:t>
      <dgm:extLst>
        <a:ext uri="{E40237B7-FDA0-4F09-8148-C483321AD2D9}">
          <dgm14:cNvPr xmlns:dgm14="http://schemas.microsoft.com/office/drawing/2010/diagram" id="0" name="" descr="Boulier avec un remplissage uni"/>
        </a:ext>
      </dgm:extLst>
    </dgm:pt>
    <dgm:pt modelId="{65621BC0-E09D-4FA9-BBFD-033C8022C878}" type="pres">
      <dgm:prSet presAssocID="{BB6675E4-F093-44AE-93F4-06288D540563}" presName="sibTrans" presStyleLbl="sibTrans2D1" presStyleIdx="0" presStyleCnt="0"/>
      <dgm:spPr/>
      <dgm:t>
        <a:bodyPr/>
        <a:lstStyle/>
        <a:p>
          <a:endParaRPr lang="fr-FR"/>
        </a:p>
      </dgm:t>
    </dgm:pt>
    <dgm:pt modelId="{6433FC9D-EA1F-4B89-B7F7-2DBA99234AC4}" type="pres">
      <dgm:prSet presAssocID="{E6CC4786-57E0-4B33-BEAB-B792E8491522}" presName="compNode" presStyleCnt="0"/>
      <dgm:spPr/>
    </dgm:pt>
    <dgm:pt modelId="{666F8540-C43E-4A09-8670-E8E11D791FFF}" type="pres">
      <dgm:prSet presAssocID="{E6CC4786-57E0-4B33-BEAB-B792E8491522}" presName="bkgdShape" presStyleLbl="node1" presStyleIdx="3" presStyleCnt="6"/>
      <dgm:spPr/>
      <dgm:t>
        <a:bodyPr/>
        <a:lstStyle/>
        <a:p>
          <a:endParaRPr lang="fr-FR"/>
        </a:p>
      </dgm:t>
    </dgm:pt>
    <dgm:pt modelId="{8693B600-EB0A-477A-98BF-08CD3B6AAE87}" type="pres">
      <dgm:prSet presAssocID="{E6CC4786-57E0-4B33-BEAB-B792E8491522}" presName="nodeTx" presStyleLbl="node1" presStyleIdx="3" presStyleCnt="6">
        <dgm:presLayoutVars>
          <dgm:bulletEnabled val="1"/>
        </dgm:presLayoutVars>
      </dgm:prSet>
      <dgm:spPr/>
      <dgm:t>
        <a:bodyPr/>
        <a:lstStyle/>
        <a:p>
          <a:endParaRPr lang="fr-FR"/>
        </a:p>
      </dgm:t>
    </dgm:pt>
    <dgm:pt modelId="{E41E410D-E289-49FC-AB55-00ADE7B8A638}" type="pres">
      <dgm:prSet presAssocID="{E6CC4786-57E0-4B33-BEAB-B792E8491522}" presName="invisiNode" presStyleLbl="node1" presStyleIdx="3" presStyleCnt="6"/>
      <dgm:spPr/>
    </dgm:pt>
    <dgm:pt modelId="{3B8238FB-D367-4B2C-919C-A195E844D708}" type="pres">
      <dgm:prSet presAssocID="{E6CC4786-57E0-4B33-BEAB-B792E8491522}" presName="imagNode"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dgm:spPr>
      <dgm:t>
        <a:bodyPr/>
        <a:lstStyle/>
        <a:p>
          <a:endParaRPr lang="fr-FR"/>
        </a:p>
      </dgm:t>
      <dgm:extLst>
        <a:ext uri="{E40237B7-FDA0-4F09-8148-C483321AD2D9}">
          <dgm14:cNvPr xmlns:dgm14="http://schemas.microsoft.com/office/drawing/2010/diagram" id="0" name="" descr="Porte-bloc avec un remplissage uni"/>
        </a:ext>
      </dgm:extLst>
    </dgm:pt>
    <dgm:pt modelId="{075931EC-F35F-4C8E-87AD-3602F8E9EECB}" type="pres">
      <dgm:prSet presAssocID="{2AE2C247-66EB-4AE9-9A55-0F982ED17A7A}" presName="sibTrans" presStyleLbl="sibTrans2D1" presStyleIdx="0" presStyleCnt="0"/>
      <dgm:spPr/>
      <dgm:t>
        <a:bodyPr/>
        <a:lstStyle/>
        <a:p>
          <a:endParaRPr lang="fr-FR"/>
        </a:p>
      </dgm:t>
    </dgm:pt>
    <dgm:pt modelId="{3FD0B300-AEC3-43DC-A955-B0C587F7F020}" type="pres">
      <dgm:prSet presAssocID="{AC1744F7-0016-4337-9F41-9C73742F52DD}" presName="compNode" presStyleCnt="0"/>
      <dgm:spPr/>
    </dgm:pt>
    <dgm:pt modelId="{7AF0ABE4-2268-4D35-B0A1-0098A693AF5E}" type="pres">
      <dgm:prSet presAssocID="{AC1744F7-0016-4337-9F41-9C73742F52DD}" presName="bkgdShape" presStyleLbl="node1" presStyleIdx="4" presStyleCnt="6"/>
      <dgm:spPr/>
      <dgm:t>
        <a:bodyPr/>
        <a:lstStyle/>
        <a:p>
          <a:endParaRPr lang="fr-FR"/>
        </a:p>
      </dgm:t>
    </dgm:pt>
    <dgm:pt modelId="{2B6C104B-C5AA-4085-BC81-DF6EEDFC826D}" type="pres">
      <dgm:prSet presAssocID="{AC1744F7-0016-4337-9F41-9C73742F52DD}" presName="nodeTx" presStyleLbl="node1" presStyleIdx="4" presStyleCnt="6">
        <dgm:presLayoutVars>
          <dgm:bulletEnabled val="1"/>
        </dgm:presLayoutVars>
      </dgm:prSet>
      <dgm:spPr/>
      <dgm:t>
        <a:bodyPr/>
        <a:lstStyle/>
        <a:p>
          <a:endParaRPr lang="fr-FR"/>
        </a:p>
      </dgm:t>
    </dgm:pt>
    <dgm:pt modelId="{5BA63BD1-C772-4CB6-BD39-14D6AA5ABE22}" type="pres">
      <dgm:prSet presAssocID="{AC1744F7-0016-4337-9F41-9C73742F52DD}" presName="invisiNode" presStyleLbl="node1" presStyleIdx="4" presStyleCnt="6"/>
      <dgm:spPr/>
    </dgm:pt>
    <dgm:pt modelId="{F3A2F815-55D9-478E-BD4A-600058DC5F53}" type="pres">
      <dgm:prSet presAssocID="{AC1744F7-0016-4337-9F41-9C73742F52DD}" presName="imagNode"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dgm:spPr>
      <dgm:t>
        <a:bodyPr/>
        <a:lstStyle/>
        <a:p>
          <a:endParaRPr lang="fr-FR"/>
        </a:p>
      </dgm:t>
      <dgm:extLst>
        <a:ext uri="{E40237B7-FDA0-4F09-8148-C483321AD2D9}">
          <dgm14:cNvPr xmlns:dgm14="http://schemas.microsoft.com/office/drawing/2010/diagram" id="0" name="" descr="Envoyer avec un remplissage uni"/>
        </a:ext>
      </dgm:extLst>
    </dgm:pt>
    <dgm:pt modelId="{4DB445C1-E79B-447F-9DB4-17B4183C9DD3}" type="pres">
      <dgm:prSet presAssocID="{5BD9BEFB-93CE-43B8-A38B-4CD7F921A77A}" presName="sibTrans" presStyleLbl="sibTrans2D1" presStyleIdx="0" presStyleCnt="0"/>
      <dgm:spPr/>
      <dgm:t>
        <a:bodyPr/>
        <a:lstStyle/>
        <a:p>
          <a:endParaRPr lang="fr-FR"/>
        </a:p>
      </dgm:t>
    </dgm:pt>
    <dgm:pt modelId="{24A572BF-2690-4756-A164-91A42654B9AF}" type="pres">
      <dgm:prSet presAssocID="{0E992BB6-A2D3-4E71-A788-99201CD36F20}" presName="compNode" presStyleCnt="0"/>
      <dgm:spPr/>
    </dgm:pt>
    <dgm:pt modelId="{3B7B9703-B465-46C5-9413-EB820B08D83A}" type="pres">
      <dgm:prSet presAssocID="{0E992BB6-A2D3-4E71-A788-99201CD36F20}" presName="bkgdShape" presStyleLbl="node1" presStyleIdx="5" presStyleCnt="6"/>
      <dgm:spPr/>
      <dgm:t>
        <a:bodyPr/>
        <a:lstStyle/>
        <a:p>
          <a:endParaRPr lang="fr-FR"/>
        </a:p>
      </dgm:t>
    </dgm:pt>
    <dgm:pt modelId="{60DC0EBD-E5FB-47ED-A9FB-B42BDB752D8E}" type="pres">
      <dgm:prSet presAssocID="{0E992BB6-A2D3-4E71-A788-99201CD36F20}" presName="nodeTx" presStyleLbl="node1" presStyleIdx="5" presStyleCnt="6">
        <dgm:presLayoutVars>
          <dgm:bulletEnabled val="1"/>
        </dgm:presLayoutVars>
      </dgm:prSet>
      <dgm:spPr/>
      <dgm:t>
        <a:bodyPr/>
        <a:lstStyle/>
        <a:p>
          <a:endParaRPr lang="fr-FR"/>
        </a:p>
      </dgm:t>
    </dgm:pt>
    <dgm:pt modelId="{6427C8BD-3802-4FE2-AD70-3760A5001CD7}" type="pres">
      <dgm:prSet presAssocID="{0E992BB6-A2D3-4E71-A788-99201CD36F20}" presName="invisiNode" presStyleLbl="node1" presStyleIdx="5" presStyleCnt="6"/>
      <dgm:spPr/>
    </dgm:pt>
    <dgm:pt modelId="{5E14EA1F-8228-42D7-A594-53288CB3051C}" type="pres">
      <dgm:prSet presAssocID="{0E992BB6-A2D3-4E71-A788-99201CD36F20}" presName="imagNode"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a:blipFill>
      </dgm:spPr>
      <dgm:t>
        <a:bodyPr/>
        <a:lstStyle/>
        <a:p>
          <a:endParaRPr lang="fr-FR"/>
        </a:p>
      </dgm:t>
      <dgm:extLst>
        <a:ext uri="{E40237B7-FDA0-4F09-8148-C483321AD2D9}">
          <dgm14:cNvPr xmlns:dgm14="http://schemas.microsoft.com/office/drawing/2010/diagram" id="0" name="" descr="Verrou avec un remplissage uni"/>
        </a:ext>
      </dgm:extLst>
    </dgm:pt>
  </dgm:ptLst>
  <dgm:cxnLst>
    <dgm:cxn modelId="{0AF26FFF-97B7-43B3-9B51-9B828F19EBF8}" type="presOf" srcId="{24D26FF8-57F4-4DAC-B2CE-38765A4E36CB}" destId="{7E3393BB-7D54-4198-B0F1-296E964474E8}" srcOrd="1" destOrd="0" presId="urn:microsoft.com/office/officeart/2005/8/layout/hList7"/>
    <dgm:cxn modelId="{038E4D5E-BAC0-481D-A042-0A9E37851777}" srcId="{4575A43E-E955-4609-A138-1005D756F37B}" destId="{B484D9C6-0687-4F94-8630-56D3BABA0D04}" srcOrd="1" destOrd="0" parTransId="{003AFFA8-D9A6-47F3-9A78-559597810486}" sibTransId="{4A294BB6-808C-4BE1-AE42-686E310AD45E}"/>
    <dgm:cxn modelId="{9221723E-98DA-4BA5-AD56-7300AD9F81E5}" type="presOf" srcId="{0E992BB6-A2D3-4E71-A788-99201CD36F20}" destId="{3B7B9703-B465-46C5-9413-EB820B08D83A}" srcOrd="0" destOrd="0" presId="urn:microsoft.com/office/officeart/2005/8/layout/hList7"/>
    <dgm:cxn modelId="{779ED9A1-1990-453A-B639-EB6E66E50662}" srcId="{4575A43E-E955-4609-A138-1005D756F37B}" destId="{0CF82368-3C7D-4537-B7CC-54E6B814258F}" srcOrd="2" destOrd="0" parTransId="{8643DBD4-8F13-4C6D-BCD1-95EE99DF3CD0}" sibTransId="{BB6675E4-F093-44AE-93F4-06288D540563}"/>
    <dgm:cxn modelId="{E4DCDFD1-7524-40B2-BCDC-979DE58E8351}" type="presOf" srcId="{4A294BB6-808C-4BE1-AE42-686E310AD45E}" destId="{7D4D75C6-6A59-49D1-8201-752974389DEE}" srcOrd="0" destOrd="0" presId="urn:microsoft.com/office/officeart/2005/8/layout/hList7"/>
    <dgm:cxn modelId="{6DCE1F39-8F5F-4AC0-B33A-0D37480B1647}" type="presOf" srcId="{B484D9C6-0687-4F94-8630-56D3BABA0D04}" destId="{2EC7B2FA-95B3-4071-8937-2AD38C59BF08}" srcOrd="1" destOrd="0" presId="urn:microsoft.com/office/officeart/2005/8/layout/hList7"/>
    <dgm:cxn modelId="{E81E0D5A-6440-4284-AB3C-4C653B61FC58}" type="presOf" srcId="{0E992BB6-A2D3-4E71-A788-99201CD36F20}" destId="{60DC0EBD-E5FB-47ED-A9FB-B42BDB752D8E}" srcOrd="1" destOrd="0" presId="urn:microsoft.com/office/officeart/2005/8/layout/hList7"/>
    <dgm:cxn modelId="{AB3DF632-5591-4B51-B3F1-7FAE41083678}" type="presOf" srcId="{FBC60F45-9ECF-4120-AB7E-C112F38D8D7B}" destId="{4578F309-4CED-46D1-A131-2D5B088376BD}" srcOrd="0" destOrd="0" presId="urn:microsoft.com/office/officeart/2005/8/layout/hList7"/>
    <dgm:cxn modelId="{5F5AB51A-0023-4EC7-86C9-9A272DD433C1}" type="presOf" srcId="{24D26FF8-57F4-4DAC-B2CE-38765A4E36CB}" destId="{F2C8EFE2-8F0E-426E-94C7-11B25696A2C7}" srcOrd="0" destOrd="0" presId="urn:microsoft.com/office/officeart/2005/8/layout/hList7"/>
    <dgm:cxn modelId="{AB46048D-8D13-4A22-9A0F-E758B61FD7E1}" srcId="{4575A43E-E955-4609-A138-1005D756F37B}" destId="{AC1744F7-0016-4337-9F41-9C73742F52DD}" srcOrd="4" destOrd="0" parTransId="{C17C33AA-52F1-4C36-B908-831A730E0C10}" sibTransId="{5BD9BEFB-93CE-43B8-A38B-4CD7F921A77A}"/>
    <dgm:cxn modelId="{E86C74EF-16AD-411E-92B5-76B16E8AB166}" type="presOf" srcId="{E6CC4786-57E0-4B33-BEAB-B792E8491522}" destId="{8693B600-EB0A-477A-98BF-08CD3B6AAE87}" srcOrd="1" destOrd="0" presId="urn:microsoft.com/office/officeart/2005/8/layout/hList7"/>
    <dgm:cxn modelId="{C3BE2314-82EC-4489-A963-AFBDD9A6B45C}" type="presOf" srcId="{0CF82368-3C7D-4537-B7CC-54E6B814258F}" destId="{09BCE1A1-2650-44F2-A90D-9150569BC504}" srcOrd="0" destOrd="0" presId="urn:microsoft.com/office/officeart/2005/8/layout/hList7"/>
    <dgm:cxn modelId="{CFFB5581-1248-408C-A83A-CD99F6EB3BC1}" srcId="{4575A43E-E955-4609-A138-1005D756F37B}" destId="{24D26FF8-57F4-4DAC-B2CE-38765A4E36CB}" srcOrd="0" destOrd="0" parTransId="{2D8460F0-01CC-44C1-85DF-43D1477F4ABF}" sibTransId="{FBC60F45-9ECF-4120-AB7E-C112F38D8D7B}"/>
    <dgm:cxn modelId="{3E98CCD8-32F9-41EA-BB2F-F9E35B4C4E00}" type="presOf" srcId="{0CF82368-3C7D-4537-B7CC-54E6B814258F}" destId="{7C1B6024-2DEB-4D26-A74E-A1E4DE277E34}" srcOrd="1" destOrd="0" presId="urn:microsoft.com/office/officeart/2005/8/layout/hList7"/>
    <dgm:cxn modelId="{F93DED3F-AA3D-47B1-80CF-9D4A14BF02F8}" srcId="{4575A43E-E955-4609-A138-1005D756F37B}" destId="{E6CC4786-57E0-4B33-BEAB-B792E8491522}" srcOrd="3" destOrd="0" parTransId="{DA3DAC46-05AE-44EF-A798-0318C9505B6C}" sibTransId="{2AE2C247-66EB-4AE9-9A55-0F982ED17A7A}"/>
    <dgm:cxn modelId="{2B2D9B61-5B02-4F26-B518-44AB228B83EF}" type="presOf" srcId="{B484D9C6-0687-4F94-8630-56D3BABA0D04}" destId="{729C4CB7-F415-4D2B-92E8-5B2B26A7711A}" srcOrd="0" destOrd="0" presId="urn:microsoft.com/office/officeart/2005/8/layout/hList7"/>
    <dgm:cxn modelId="{4D37CD30-24B7-484A-B830-6CC36646DE8F}" type="presOf" srcId="{BB6675E4-F093-44AE-93F4-06288D540563}" destId="{65621BC0-E09D-4FA9-BBFD-033C8022C878}" srcOrd="0" destOrd="0" presId="urn:microsoft.com/office/officeart/2005/8/layout/hList7"/>
    <dgm:cxn modelId="{0B006EA9-FA3C-4ED9-BD3C-E8CB9F9C1687}" type="presOf" srcId="{2AE2C247-66EB-4AE9-9A55-0F982ED17A7A}" destId="{075931EC-F35F-4C8E-87AD-3602F8E9EECB}" srcOrd="0" destOrd="0" presId="urn:microsoft.com/office/officeart/2005/8/layout/hList7"/>
    <dgm:cxn modelId="{23C3A3D6-93E9-472D-9CD9-C18DA2C343F5}" type="presOf" srcId="{E6CC4786-57E0-4B33-BEAB-B792E8491522}" destId="{666F8540-C43E-4A09-8670-E8E11D791FFF}" srcOrd="0" destOrd="0" presId="urn:microsoft.com/office/officeart/2005/8/layout/hList7"/>
    <dgm:cxn modelId="{0FAB0AD9-1DBA-4B74-AAB8-DC9269D0593F}" type="presOf" srcId="{AC1744F7-0016-4337-9F41-9C73742F52DD}" destId="{7AF0ABE4-2268-4D35-B0A1-0098A693AF5E}" srcOrd="0" destOrd="0" presId="urn:microsoft.com/office/officeart/2005/8/layout/hList7"/>
    <dgm:cxn modelId="{086DFA0B-D8A1-422A-9AFA-CAC62E29CC52}" type="presOf" srcId="{4575A43E-E955-4609-A138-1005D756F37B}" destId="{BED793F8-5670-4A24-BFC9-7D6DECE64969}" srcOrd="0" destOrd="0" presId="urn:microsoft.com/office/officeart/2005/8/layout/hList7"/>
    <dgm:cxn modelId="{8C3B2E57-2EB7-4A1B-B058-A007082D98CB}" type="presOf" srcId="{AC1744F7-0016-4337-9F41-9C73742F52DD}" destId="{2B6C104B-C5AA-4085-BC81-DF6EEDFC826D}" srcOrd="1" destOrd="0" presId="urn:microsoft.com/office/officeart/2005/8/layout/hList7"/>
    <dgm:cxn modelId="{27C3CA12-49DA-4C88-89F8-116F80C5A4D7}" type="presOf" srcId="{5BD9BEFB-93CE-43B8-A38B-4CD7F921A77A}" destId="{4DB445C1-E79B-447F-9DB4-17B4183C9DD3}" srcOrd="0" destOrd="0" presId="urn:microsoft.com/office/officeart/2005/8/layout/hList7"/>
    <dgm:cxn modelId="{C91EDEF7-5C37-4B37-A7AB-C46A0C70A998}" srcId="{4575A43E-E955-4609-A138-1005D756F37B}" destId="{0E992BB6-A2D3-4E71-A788-99201CD36F20}" srcOrd="5" destOrd="0" parTransId="{963F0DA2-0B29-4B73-9717-63E4798B4482}" sibTransId="{A58486A2-A61D-4A04-AA25-A57E8D1FB4B4}"/>
    <dgm:cxn modelId="{0B3850E5-9D06-48ED-8AE7-5DDE4C01FA6E}" type="presParOf" srcId="{BED793F8-5670-4A24-BFC9-7D6DECE64969}" destId="{318E84AF-35B2-4533-B6A9-2089538DEB0E}" srcOrd="0" destOrd="0" presId="urn:microsoft.com/office/officeart/2005/8/layout/hList7"/>
    <dgm:cxn modelId="{49BA6593-3E2E-493B-9B07-C1A22EB844EB}" type="presParOf" srcId="{BED793F8-5670-4A24-BFC9-7D6DECE64969}" destId="{8FAA3F4D-7CF1-47A3-BF27-EF867A2A7D53}" srcOrd="1" destOrd="0" presId="urn:microsoft.com/office/officeart/2005/8/layout/hList7"/>
    <dgm:cxn modelId="{8C44E025-DD49-437F-8D00-C149DBC9868D}" type="presParOf" srcId="{8FAA3F4D-7CF1-47A3-BF27-EF867A2A7D53}" destId="{CD174611-4EAD-40EA-A6FF-587D45FA0259}" srcOrd="0" destOrd="0" presId="urn:microsoft.com/office/officeart/2005/8/layout/hList7"/>
    <dgm:cxn modelId="{66F88802-EA66-43CE-93FA-DD27DA2528E0}" type="presParOf" srcId="{CD174611-4EAD-40EA-A6FF-587D45FA0259}" destId="{F2C8EFE2-8F0E-426E-94C7-11B25696A2C7}" srcOrd="0" destOrd="0" presId="urn:microsoft.com/office/officeart/2005/8/layout/hList7"/>
    <dgm:cxn modelId="{175EEA13-5E05-4B03-AD35-17CCBB69D031}" type="presParOf" srcId="{CD174611-4EAD-40EA-A6FF-587D45FA0259}" destId="{7E3393BB-7D54-4198-B0F1-296E964474E8}" srcOrd="1" destOrd="0" presId="urn:microsoft.com/office/officeart/2005/8/layout/hList7"/>
    <dgm:cxn modelId="{BA8E25B8-12D0-40D5-BBDD-A866838A05A3}" type="presParOf" srcId="{CD174611-4EAD-40EA-A6FF-587D45FA0259}" destId="{3F54FC12-83AA-48FB-88B1-A52406E473C1}" srcOrd="2" destOrd="0" presId="urn:microsoft.com/office/officeart/2005/8/layout/hList7"/>
    <dgm:cxn modelId="{64C096EE-8FAB-42B6-85E8-4055656B3F46}" type="presParOf" srcId="{CD174611-4EAD-40EA-A6FF-587D45FA0259}" destId="{4EA92381-6096-4268-995B-B2FE74427865}" srcOrd="3" destOrd="0" presId="urn:microsoft.com/office/officeart/2005/8/layout/hList7"/>
    <dgm:cxn modelId="{11636A53-C24B-42A5-BA8B-F1E09226652F}" type="presParOf" srcId="{8FAA3F4D-7CF1-47A3-BF27-EF867A2A7D53}" destId="{4578F309-4CED-46D1-A131-2D5B088376BD}" srcOrd="1" destOrd="0" presId="urn:microsoft.com/office/officeart/2005/8/layout/hList7"/>
    <dgm:cxn modelId="{67F7D170-0BDB-4BB7-8D9E-009E327FCF08}" type="presParOf" srcId="{8FAA3F4D-7CF1-47A3-BF27-EF867A2A7D53}" destId="{D379A75F-E21E-455B-9724-FC53A6D071BA}" srcOrd="2" destOrd="0" presId="urn:microsoft.com/office/officeart/2005/8/layout/hList7"/>
    <dgm:cxn modelId="{D39B719C-F0E1-43BD-A693-BA2C9C80907E}" type="presParOf" srcId="{D379A75F-E21E-455B-9724-FC53A6D071BA}" destId="{729C4CB7-F415-4D2B-92E8-5B2B26A7711A}" srcOrd="0" destOrd="0" presId="urn:microsoft.com/office/officeart/2005/8/layout/hList7"/>
    <dgm:cxn modelId="{D840C93A-8BCF-49D1-B94E-1655A7906CC3}" type="presParOf" srcId="{D379A75F-E21E-455B-9724-FC53A6D071BA}" destId="{2EC7B2FA-95B3-4071-8937-2AD38C59BF08}" srcOrd="1" destOrd="0" presId="urn:microsoft.com/office/officeart/2005/8/layout/hList7"/>
    <dgm:cxn modelId="{22C05A57-5A01-4474-969A-309688C452C1}" type="presParOf" srcId="{D379A75F-E21E-455B-9724-FC53A6D071BA}" destId="{36A56AF5-53ED-426C-A4EA-03E4F65497B9}" srcOrd="2" destOrd="0" presId="urn:microsoft.com/office/officeart/2005/8/layout/hList7"/>
    <dgm:cxn modelId="{12558595-0E85-4BF5-9D82-8F158D83AC5C}" type="presParOf" srcId="{D379A75F-E21E-455B-9724-FC53A6D071BA}" destId="{3D1BA7DD-B8B2-48B0-BB85-B166B26A31A0}" srcOrd="3" destOrd="0" presId="urn:microsoft.com/office/officeart/2005/8/layout/hList7"/>
    <dgm:cxn modelId="{409E0D47-1C7B-4373-BAF4-980DDF9EEF69}" type="presParOf" srcId="{8FAA3F4D-7CF1-47A3-BF27-EF867A2A7D53}" destId="{7D4D75C6-6A59-49D1-8201-752974389DEE}" srcOrd="3" destOrd="0" presId="urn:microsoft.com/office/officeart/2005/8/layout/hList7"/>
    <dgm:cxn modelId="{186CA078-A74B-463B-AD31-2932EBDD1230}" type="presParOf" srcId="{8FAA3F4D-7CF1-47A3-BF27-EF867A2A7D53}" destId="{E17AE5C0-9449-4F6C-8903-A2A8C417CB69}" srcOrd="4" destOrd="0" presId="urn:microsoft.com/office/officeart/2005/8/layout/hList7"/>
    <dgm:cxn modelId="{18A072C8-ED96-474F-9FB2-414CCBC74483}" type="presParOf" srcId="{E17AE5C0-9449-4F6C-8903-A2A8C417CB69}" destId="{09BCE1A1-2650-44F2-A90D-9150569BC504}" srcOrd="0" destOrd="0" presId="urn:microsoft.com/office/officeart/2005/8/layout/hList7"/>
    <dgm:cxn modelId="{CBB68BF3-1459-4778-9617-7CA3BB36710E}" type="presParOf" srcId="{E17AE5C0-9449-4F6C-8903-A2A8C417CB69}" destId="{7C1B6024-2DEB-4D26-A74E-A1E4DE277E34}" srcOrd="1" destOrd="0" presId="urn:microsoft.com/office/officeart/2005/8/layout/hList7"/>
    <dgm:cxn modelId="{E1D10571-FDCF-4C2F-8E8E-DB77D158B6BE}" type="presParOf" srcId="{E17AE5C0-9449-4F6C-8903-A2A8C417CB69}" destId="{0D070260-4C87-4E69-BE66-284703BA731F}" srcOrd="2" destOrd="0" presId="urn:microsoft.com/office/officeart/2005/8/layout/hList7"/>
    <dgm:cxn modelId="{DCD543DD-D141-40DB-8F08-1B19EE2A3533}" type="presParOf" srcId="{E17AE5C0-9449-4F6C-8903-A2A8C417CB69}" destId="{13625FAF-E79A-4E1D-93A5-4A0EBE7D972F}" srcOrd="3" destOrd="0" presId="urn:microsoft.com/office/officeart/2005/8/layout/hList7"/>
    <dgm:cxn modelId="{420AFC9B-0948-48C2-8120-232D1DBCFD24}" type="presParOf" srcId="{8FAA3F4D-7CF1-47A3-BF27-EF867A2A7D53}" destId="{65621BC0-E09D-4FA9-BBFD-033C8022C878}" srcOrd="5" destOrd="0" presId="urn:microsoft.com/office/officeart/2005/8/layout/hList7"/>
    <dgm:cxn modelId="{B21A6AF6-DBEE-4FFF-A7CA-4AA533EAFAD4}" type="presParOf" srcId="{8FAA3F4D-7CF1-47A3-BF27-EF867A2A7D53}" destId="{6433FC9D-EA1F-4B89-B7F7-2DBA99234AC4}" srcOrd="6" destOrd="0" presId="urn:microsoft.com/office/officeart/2005/8/layout/hList7"/>
    <dgm:cxn modelId="{568BEBF5-4072-49FE-BFA7-A188F1A40495}" type="presParOf" srcId="{6433FC9D-EA1F-4B89-B7F7-2DBA99234AC4}" destId="{666F8540-C43E-4A09-8670-E8E11D791FFF}" srcOrd="0" destOrd="0" presId="urn:microsoft.com/office/officeart/2005/8/layout/hList7"/>
    <dgm:cxn modelId="{8653BF2D-5751-4AEB-B728-90F080DD24F1}" type="presParOf" srcId="{6433FC9D-EA1F-4B89-B7F7-2DBA99234AC4}" destId="{8693B600-EB0A-477A-98BF-08CD3B6AAE87}" srcOrd="1" destOrd="0" presId="urn:microsoft.com/office/officeart/2005/8/layout/hList7"/>
    <dgm:cxn modelId="{C2B1166F-595C-4150-8B7F-D62A0C60B0A8}" type="presParOf" srcId="{6433FC9D-EA1F-4B89-B7F7-2DBA99234AC4}" destId="{E41E410D-E289-49FC-AB55-00ADE7B8A638}" srcOrd="2" destOrd="0" presId="urn:microsoft.com/office/officeart/2005/8/layout/hList7"/>
    <dgm:cxn modelId="{0C8A2DB6-E1AD-4FAE-A7CD-089080A0352C}" type="presParOf" srcId="{6433FC9D-EA1F-4B89-B7F7-2DBA99234AC4}" destId="{3B8238FB-D367-4B2C-919C-A195E844D708}" srcOrd="3" destOrd="0" presId="urn:microsoft.com/office/officeart/2005/8/layout/hList7"/>
    <dgm:cxn modelId="{78340244-F86A-4C25-BC31-983C6445685D}" type="presParOf" srcId="{8FAA3F4D-7CF1-47A3-BF27-EF867A2A7D53}" destId="{075931EC-F35F-4C8E-87AD-3602F8E9EECB}" srcOrd="7" destOrd="0" presId="urn:microsoft.com/office/officeart/2005/8/layout/hList7"/>
    <dgm:cxn modelId="{E0E1BD43-6FEA-49AA-B2D7-FDBC80D9751C}" type="presParOf" srcId="{8FAA3F4D-7CF1-47A3-BF27-EF867A2A7D53}" destId="{3FD0B300-AEC3-43DC-A955-B0C587F7F020}" srcOrd="8" destOrd="0" presId="urn:microsoft.com/office/officeart/2005/8/layout/hList7"/>
    <dgm:cxn modelId="{AD43865C-1EE5-4CD3-B8EE-B49506CF6256}" type="presParOf" srcId="{3FD0B300-AEC3-43DC-A955-B0C587F7F020}" destId="{7AF0ABE4-2268-4D35-B0A1-0098A693AF5E}" srcOrd="0" destOrd="0" presId="urn:microsoft.com/office/officeart/2005/8/layout/hList7"/>
    <dgm:cxn modelId="{9D1006EF-2DF0-4A23-BAA3-74760DA0CC56}" type="presParOf" srcId="{3FD0B300-AEC3-43DC-A955-B0C587F7F020}" destId="{2B6C104B-C5AA-4085-BC81-DF6EEDFC826D}" srcOrd="1" destOrd="0" presId="urn:microsoft.com/office/officeart/2005/8/layout/hList7"/>
    <dgm:cxn modelId="{86410187-75DA-4CB2-BEA1-A1F1D5841139}" type="presParOf" srcId="{3FD0B300-AEC3-43DC-A955-B0C587F7F020}" destId="{5BA63BD1-C772-4CB6-BD39-14D6AA5ABE22}" srcOrd="2" destOrd="0" presId="urn:microsoft.com/office/officeart/2005/8/layout/hList7"/>
    <dgm:cxn modelId="{AB07649F-0E2D-450E-8117-6678FC64E2EC}" type="presParOf" srcId="{3FD0B300-AEC3-43DC-A955-B0C587F7F020}" destId="{F3A2F815-55D9-478E-BD4A-600058DC5F53}" srcOrd="3" destOrd="0" presId="urn:microsoft.com/office/officeart/2005/8/layout/hList7"/>
    <dgm:cxn modelId="{649AE6F3-41A1-42D2-8FCB-715258F5BD27}" type="presParOf" srcId="{8FAA3F4D-7CF1-47A3-BF27-EF867A2A7D53}" destId="{4DB445C1-E79B-447F-9DB4-17B4183C9DD3}" srcOrd="9" destOrd="0" presId="urn:microsoft.com/office/officeart/2005/8/layout/hList7"/>
    <dgm:cxn modelId="{DA71041B-20B9-4976-9B67-9A40304B7792}" type="presParOf" srcId="{8FAA3F4D-7CF1-47A3-BF27-EF867A2A7D53}" destId="{24A572BF-2690-4756-A164-91A42654B9AF}" srcOrd="10" destOrd="0" presId="urn:microsoft.com/office/officeart/2005/8/layout/hList7"/>
    <dgm:cxn modelId="{6E402A9B-84D8-4289-8EF6-ACB8EAC96DCE}" type="presParOf" srcId="{24A572BF-2690-4756-A164-91A42654B9AF}" destId="{3B7B9703-B465-46C5-9413-EB820B08D83A}" srcOrd="0" destOrd="0" presId="urn:microsoft.com/office/officeart/2005/8/layout/hList7"/>
    <dgm:cxn modelId="{FF1D7ED8-1CDC-4C48-98C6-77BC52040361}" type="presParOf" srcId="{24A572BF-2690-4756-A164-91A42654B9AF}" destId="{60DC0EBD-E5FB-47ED-A9FB-B42BDB752D8E}" srcOrd="1" destOrd="0" presId="urn:microsoft.com/office/officeart/2005/8/layout/hList7"/>
    <dgm:cxn modelId="{FB77A448-F48D-4449-AF96-1DEB56B60A74}" type="presParOf" srcId="{24A572BF-2690-4756-A164-91A42654B9AF}" destId="{6427C8BD-3802-4FE2-AD70-3760A5001CD7}" srcOrd="2" destOrd="0" presId="urn:microsoft.com/office/officeart/2005/8/layout/hList7"/>
    <dgm:cxn modelId="{56CABACB-26FE-414F-A348-A1C2558E6E92}" type="presParOf" srcId="{24A572BF-2690-4756-A164-91A42654B9AF}" destId="{5E14EA1F-8228-42D7-A594-53288CB3051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B6BFE2E-1A37-4E48-AF45-646B773EB2F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CA"/>
        </a:p>
      </dgm:t>
    </dgm:pt>
    <dgm:pt modelId="{9C252DF5-73EE-4D7D-BEF1-4D4098965FBF}">
      <dgm:prSet/>
      <dgm:spPr/>
      <dgm:t>
        <a:bodyPr/>
        <a:lstStyle/>
        <a:p>
          <a:r>
            <a:rPr lang="fr-CA" baseline="0" dirty="0"/>
            <a:t>DPA </a:t>
          </a:r>
          <a:endParaRPr lang="fr-CA" dirty="0"/>
        </a:p>
      </dgm:t>
    </dgm:pt>
    <dgm:pt modelId="{E5CF4014-4986-40BD-8452-EDB6E4C15161}" type="parTrans" cxnId="{7969A73A-90F8-4D48-AD6C-D51378D3CB7D}">
      <dgm:prSet/>
      <dgm:spPr/>
      <dgm:t>
        <a:bodyPr/>
        <a:lstStyle/>
        <a:p>
          <a:endParaRPr lang="fr-CA"/>
        </a:p>
      </dgm:t>
    </dgm:pt>
    <dgm:pt modelId="{536F2887-03F8-4B1B-8B8C-DF15CDDC0C9F}" type="sibTrans" cxnId="{7969A73A-90F8-4D48-AD6C-D51378D3CB7D}">
      <dgm:prSet/>
      <dgm:spPr/>
      <dgm:t>
        <a:bodyPr/>
        <a:lstStyle/>
        <a:p>
          <a:endParaRPr lang="fr-CA"/>
        </a:p>
      </dgm:t>
    </dgm:pt>
    <dgm:pt modelId="{DFE2B86D-6A58-4798-805C-A8D0C1F95085}">
      <dgm:prSet custT="1"/>
      <dgm:spPr/>
      <dgm:t>
        <a:bodyPr/>
        <a:lstStyle/>
        <a:p>
          <a:pPr marL="0" indent="-114300"/>
          <a:r>
            <a:rPr lang="fr-CA" sz="1400" dirty="0"/>
            <a:t>Demande de paiement régulière. </a:t>
          </a:r>
        </a:p>
      </dgm:t>
    </dgm:pt>
    <dgm:pt modelId="{9BF63974-CEFB-4384-98D2-63D82C26EAAB}" type="parTrans" cxnId="{25F4EF48-0C03-4F61-A0A5-6D25F2B47EAC}">
      <dgm:prSet/>
      <dgm:spPr/>
      <dgm:t>
        <a:bodyPr/>
        <a:lstStyle/>
        <a:p>
          <a:endParaRPr lang="fr-CA"/>
        </a:p>
      </dgm:t>
    </dgm:pt>
    <dgm:pt modelId="{63D7A5FC-028A-42EA-B0E1-C1539ACA3187}" type="sibTrans" cxnId="{25F4EF48-0C03-4F61-A0A5-6D25F2B47EAC}">
      <dgm:prSet/>
      <dgm:spPr/>
      <dgm:t>
        <a:bodyPr/>
        <a:lstStyle/>
        <a:p>
          <a:endParaRPr lang="fr-CA"/>
        </a:p>
      </dgm:t>
    </dgm:pt>
    <dgm:pt modelId="{0AC63A3C-A6F0-44CE-8109-A2414780C5A0}">
      <dgm:prSet custT="1"/>
      <dgm:spPr/>
      <dgm:t>
        <a:bodyPr/>
        <a:lstStyle/>
        <a:p>
          <a:pPr marL="0" indent="-114300"/>
          <a:r>
            <a:rPr lang="fr-CA" sz="1400" dirty="0"/>
            <a:t>Peut être liée à une demande d’autorisation ou non. </a:t>
          </a:r>
        </a:p>
      </dgm:t>
    </dgm:pt>
    <dgm:pt modelId="{5DE10590-4294-4360-B2B0-0D1B7C2D03EB}" type="parTrans" cxnId="{5B9CF102-E999-4844-9F89-8E1AFE092AA7}">
      <dgm:prSet/>
      <dgm:spPr/>
      <dgm:t>
        <a:bodyPr/>
        <a:lstStyle/>
        <a:p>
          <a:endParaRPr lang="fr-CA"/>
        </a:p>
      </dgm:t>
    </dgm:pt>
    <dgm:pt modelId="{98C0102A-6443-4B8E-99FD-095FF2AAC1D2}" type="sibTrans" cxnId="{5B9CF102-E999-4844-9F89-8E1AFE092AA7}">
      <dgm:prSet/>
      <dgm:spPr/>
      <dgm:t>
        <a:bodyPr/>
        <a:lstStyle/>
        <a:p>
          <a:endParaRPr lang="fr-CA"/>
        </a:p>
      </dgm:t>
    </dgm:pt>
    <dgm:pt modelId="{AEE42116-DA44-4F23-B7E6-4AD35D64CB44}">
      <dgm:prSet custT="1"/>
      <dgm:spPr/>
      <dgm:t>
        <a:bodyPr/>
        <a:lstStyle/>
        <a:p>
          <a:pPr marL="0" indent="-114300"/>
          <a:r>
            <a:rPr lang="fr-CA" sz="1400" dirty="0"/>
            <a:t>Délai de traitement visé - 45 jours ouvrables.</a:t>
          </a:r>
        </a:p>
      </dgm:t>
    </dgm:pt>
    <dgm:pt modelId="{5C413091-9BA0-4A31-B7D6-B7B2C2198F11}" type="parTrans" cxnId="{30253F54-DE0C-4071-A905-F0B90C27E4B0}">
      <dgm:prSet/>
      <dgm:spPr/>
      <dgm:t>
        <a:bodyPr/>
        <a:lstStyle/>
        <a:p>
          <a:endParaRPr lang="fr-CA"/>
        </a:p>
      </dgm:t>
    </dgm:pt>
    <dgm:pt modelId="{9C351331-7583-40ED-88A1-10D484C2847A}" type="sibTrans" cxnId="{30253F54-DE0C-4071-A905-F0B90C27E4B0}">
      <dgm:prSet/>
      <dgm:spPr/>
      <dgm:t>
        <a:bodyPr/>
        <a:lstStyle/>
        <a:p>
          <a:endParaRPr lang="fr-CA"/>
        </a:p>
      </dgm:t>
    </dgm:pt>
    <dgm:pt modelId="{A6D52215-6BD7-4EF4-90D8-B189D80A22AC}">
      <dgm:prSet/>
      <dgm:spPr/>
      <dgm:t>
        <a:bodyPr/>
        <a:lstStyle/>
        <a:p>
          <a:r>
            <a:rPr lang="fr-CA" baseline="0" dirty="0"/>
            <a:t>DAU </a:t>
          </a:r>
          <a:endParaRPr lang="fr-CA" dirty="0"/>
        </a:p>
      </dgm:t>
    </dgm:pt>
    <dgm:pt modelId="{78D7073E-B6BC-4428-A76C-78D85ACA7FA3}" type="parTrans" cxnId="{6227066D-36B5-45EA-8550-5EB16C892F4D}">
      <dgm:prSet/>
      <dgm:spPr/>
      <dgm:t>
        <a:bodyPr/>
        <a:lstStyle/>
        <a:p>
          <a:endParaRPr lang="fr-CA"/>
        </a:p>
      </dgm:t>
    </dgm:pt>
    <dgm:pt modelId="{1C232E73-2E33-449C-89D3-DC2C0C6D5C00}" type="sibTrans" cxnId="{6227066D-36B5-45EA-8550-5EB16C892F4D}">
      <dgm:prSet/>
      <dgm:spPr/>
      <dgm:t>
        <a:bodyPr/>
        <a:lstStyle/>
        <a:p>
          <a:endParaRPr lang="fr-CA"/>
        </a:p>
      </dgm:t>
    </dgm:pt>
    <dgm:pt modelId="{C0853A8A-60D5-4135-8C3A-965C957C85BB}">
      <dgm:prSet custT="1"/>
      <dgm:spPr/>
      <dgm:t>
        <a:bodyPr/>
        <a:lstStyle/>
        <a:p>
          <a:r>
            <a:rPr lang="fr-CA" sz="1400" dirty="0"/>
            <a:t>Demande d’autorisation. </a:t>
          </a:r>
        </a:p>
      </dgm:t>
    </dgm:pt>
    <dgm:pt modelId="{ACA1C620-9B6E-4AA8-B6FD-D9D7B992ADAA}" type="parTrans" cxnId="{FDE396E3-4396-4D87-A931-D437521A0F0F}">
      <dgm:prSet/>
      <dgm:spPr/>
      <dgm:t>
        <a:bodyPr/>
        <a:lstStyle/>
        <a:p>
          <a:endParaRPr lang="fr-CA"/>
        </a:p>
      </dgm:t>
    </dgm:pt>
    <dgm:pt modelId="{4F1A0D7B-C642-4DF6-B87A-B820F60085EE}" type="sibTrans" cxnId="{FDE396E3-4396-4D87-A931-D437521A0F0F}">
      <dgm:prSet/>
      <dgm:spPr/>
      <dgm:t>
        <a:bodyPr/>
        <a:lstStyle/>
        <a:p>
          <a:endParaRPr lang="fr-CA"/>
        </a:p>
      </dgm:t>
    </dgm:pt>
    <dgm:pt modelId="{25458C7A-6616-4886-872F-C927713DEBDF}">
      <dgm:prSet custT="1"/>
      <dgm:spPr/>
      <dgm:t>
        <a:bodyPr/>
        <a:lstStyle/>
        <a:p>
          <a:r>
            <a:rPr lang="fr-CA" sz="1400" dirty="0"/>
            <a:t>Obligatoire pour attribution ou remplacement d’un appareil additionnel (études – travail) et la 1</a:t>
          </a:r>
          <a:r>
            <a:rPr lang="fr-CA" sz="1400" baseline="30000" dirty="0"/>
            <a:t>ère</a:t>
          </a:r>
          <a:r>
            <a:rPr lang="fr-CA" sz="1400" dirty="0"/>
            <a:t> attribution d’AAM en CS ou de CPO CS d’AAM*. </a:t>
          </a:r>
        </a:p>
      </dgm:t>
    </dgm:pt>
    <dgm:pt modelId="{6696A2A3-BE54-40BE-A383-35E70E72A729}" type="parTrans" cxnId="{43173949-8BBA-4E9A-89E6-AF49FEA6E5E6}">
      <dgm:prSet/>
      <dgm:spPr/>
      <dgm:t>
        <a:bodyPr/>
        <a:lstStyle/>
        <a:p>
          <a:endParaRPr lang="fr-CA"/>
        </a:p>
      </dgm:t>
    </dgm:pt>
    <dgm:pt modelId="{E966573A-901F-49C4-8786-78A07AC50999}" type="sibTrans" cxnId="{43173949-8BBA-4E9A-89E6-AF49FEA6E5E6}">
      <dgm:prSet/>
      <dgm:spPr/>
      <dgm:t>
        <a:bodyPr/>
        <a:lstStyle/>
        <a:p>
          <a:endParaRPr lang="fr-CA"/>
        </a:p>
      </dgm:t>
    </dgm:pt>
    <dgm:pt modelId="{CC58A61D-A3DF-49D7-8EF9-EB6DCF9CE1C6}">
      <dgm:prSet custT="1"/>
      <dgm:spPr/>
      <dgm:t>
        <a:bodyPr/>
        <a:lstStyle/>
        <a:p>
          <a:r>
            <a:rPr lang="fr-CA" sz="1400" dirty="0"/>
            <a:t>Recommandé pour toute autre demande d’appareil ou de composant C.S. </a:t>
          </a:r>
        </a:p>
      </dgm:t>
    </dgm:pt>
    <dgm:pt modelId="{3E4ADC34-5782-4ED9-854E-A76DC3D26F0D}" type="parTrans" cxnId="{5E86EB8B-4675-4C45-8337-18A9BDA9E544}">
      <dgm:prSet/>
      <dgm:spPr/>
      <dgm:t>
        <a:bodyPr/>
        <a:lstStyle/>
        <a:p>
          <a:endParaRPr lang="fr-CA"/>
        </a:p>
      </dgm:t>
    </dgm:pt>
    <dgm:pt modelId="{72DEA471-4EF7-4126-98A0-366DD0C07673}" type="sibTrans" cxnId="{5E86EB8B-4675-4C45-8337-18A9BDA9E544}">
      <dgm:prSet/>
      <dgm:spPr/>
      <dgm:t>
        <a:bodyPr/>
        <a:lstStyle/>
        <a:p>
          <a:endParaRPr lang="fr-CA"/>
        </a:p>
      </dgm:t>
    </dgm:pt>
    <dgm:pt modelId="{E48285C9-71FB-4A85-979F-BC5B52736138}">
      <dgm:prSet custT="1"/>
      <dgm:spPr/>
      <dgm:t>
        <a:bodyPr/>
        <a:lstStyle/>
        <a:p>
          <a:r>
            <a:rPr lang="fr-CA" sz="1400" dirty="0"/>
            <a:t>Délai de traitement visé - 15 jours ouvrables.</a:t>
          </a:r>
        </a:p>
      </dgm:t>
    </dgm:pt>
    <dgm:pt modelId="{A57C2607-DC73-4419-BB6B-D2D7FB70662B}" type="parTrans" cxnId="{A64EAA9B-053C-4815-9986-1B8DDBF4834D}">
      <dgm:prSet/>
      <dgm:spPr/>
      <dgm:t>
        <a:bodyPr/>
        <a:lstStyle/>
        <a:p>
          <a:endParaRPr lang="fr-CA"/>
        </a:p>
      </dgm:t>
    </dgm:pt>
    <dgm:pt modelId="{CB656B6D-196B-45DE-8939-71B44C7796D6}" type="sibTrans" cxnId="{A64EAA9B-053C-4815-9986-1B8DDBF4834D}">
      <dgm:prSet/>
      <dgm:spPr/>
      <dgm:t>
        <a:bodyPr/>
        <a:lstStyle/>
        <a:p>
          <a:endParaRPr lang="fr-CA"/>
        </a:p>
      </dgm:t>
    </dgm:pt>
    <dgm:pt modelId="{E278F9AE-BDA9-4AF0-9DB6-95994FE73E31}">
      <dgm:prSet/>
      <dgm:spPr/>
      <dgm:t>
        <a:bodyPr/>
        <a:lstStyle/>
        <a:p>
          <a:r>
            <a:rPr lang="fr-CA" baseline="0" dirty="0"/>
            <a:t>REF </a:t>
          </a:r>
          <a:endParaRPr lang="fr-CA" dirty="0"/>
        </a:p>
      </dgm:t>
    </dgm:pt>
    <dgm:pt modelId="{33AF4DBF-46F8-4873-8596-848F5C16E35A}" type="parTrans" cxnId="{625DF3FF-5672-44B5-A21A-328D44BD53E4}">
      <dgm:prSet/>
      <dgm:spPr/>
      <dgm:t>
        <a:bodyPr/>
        <a:lstStyle/>
        <a:p>
          <a:endParaRPr lang="fr-CA"/>
        </a:p>
      </dgm:t>
    </dgm:pt>
    <dgm:pt modelId="{EFE85B91-DC1B-475E-81F8-D628F8A1ABCB}" type="sibTrans" cxnId="{625DF3FF-5672-44B5-A21A-328D44BD53E4}">
      <dgm:prSet/>
      <dgm:spPr/>
      <dgm:t>
        <a:bodyPr/>
        <a:lstStyle/>
        <a:p>
          <a:endParaRPr lang="fr-CA"/>
        </a:p>
      </dgm:t>
    </dgm:pt>
    <dgm:pt modelId="{2F26AA29-D96F-4F13-8E87-5439082013D5}">
      <dgm:prSet custT="1"/>
      <dgm:spPr/>
      <dgm:t>
        <a:bodyPr/>
        <a:lstStyle/>
        <a:p>
          <a:r>
            <a:rPr lang="fr-CA" sz="1400" dirty="0"/>
            <a:t>Annulation d’une demande. Il n’est pas possible d’annuler une DAU.</a:t>
          </a:r>
        </a:p>
      </dgm:t>
    </dgm:pt>
    <dgm:pt modelId="{B9E8D059-8136-459B-8C5F-095C4F3F319E}" type="parTrans" cxnId="{74DF4FBD-0158-42AC-A799-8C25582E5DFC}">
      <dgm:prSet/>
      <dgm:spPr/>
      <dgm:t>
        <a:bodyPr/>
        <a:lstStyle/>
        <a:p>
          <a:endParaRPr lang="fr-CA"/>
        </a:p>
      </dgm:t>
    </dgm:pt>
    <dgm:pt modelId="{4A95EEC9-B8FD-4BB6-84DC-287D10FBA758}" type="sibTrans" cxnId="{74DF4FBD-0158-42AC-A799-8C25582E5DFC}">
      <dgm:prSet/>
      <dgm:spPr/>
      <dgm:t>
        <a:bodyPr/>
        <a:lstStyle/>
        <a:p>
          <a:endParaRPr lang="fr-CA"/>
        </a:p>
      </dgm:t>
    </dgm:pt>
    <dgm:pt modelId="{7053D658-9532-440E-B404-B97921894D1B}">
      <dgm:prSet custT="1"/>
      <dgm:spPr/>
      <dgm:t>
        <a:bodyPr/>
        <a:lstStyle/>
        <a:p>
          <a:r>
            <a:rPr lang="fr-CA" sz="1400" dirty="0"/>
            <a:t>Requise lorsqu’une erreur de facturation doit être corrigée sur une demande acceptée tel que demandé ou partiellement. </a:t>
          </a:r>
        </a:p>
      </dgm:t>
    </dgm:pt>
    <dgm:pt modelId="{C6A9C9F4-C33F-4B03-A3FF-EFD6143EF390}" type="parTrans" cxnId="{B19C3F5E-0E26-4993-8B6E-0082A56C887C}">
      <dgm:prSet/>
      <dgm:spPr/>
      <dgm:t>
        <a:bodyPr/>
        <a:lstStyle/>
        <a:p>
          <a:endParaRPr lang="fr-CA"/>
        </a:p>
      </dgm:t>
    </dgm:pt>
    <dgm:pt modelId="{25F251F4-B7FE-4CF2-95AD-8951B1F3A037}" type="sibTrans" cxnId="{B19C3F5E-0E26-4993-8B6E-0082A56C887C}">
      <dgm:prSet/>
      <dgm:spPr/>
      <dgm:t>
        <a:bodyPr/>
        <a:lstStyle/>
        <a:p>
          <a:endParaRPr lang="fr-CA"/>
        </a:p>
      </dgm:t>
    </dgm:pt>
    <dgm:pt modelId="{EA8360C3-052D-4F25-80D2-3D07B0275E6C}">
      <dgm:prSet/>
      <dgm:spPr/>
      <dgm:t>
        <a:bodyPr/>
        <a:lstStyle/>
        <a:p>
          <a:r>
            <a:rPr lang="fr-CA" baseline="0" dirty="0"/>
            <a:t>REV</a:t>
          </a:r>
          <a:endParaRPr lang="fr-CA" dirty="0"/>
        </a:p>
      </dgm:t>
    </dgm:pt>
    <dgm:pt modelId="{46F64D51-5B41-46F2-AA1C-D351280AC85B}" type="parTrans" cxnId="{8842A1A0-2FDB-400A-8B34-4ED7AFE6AAED}">
      <dgm:prSet/>
      <dgm:spPr/>
      <dgm:t>
        <a:bodyPr/>
        <a:lstStyle/>
        <a:p>
          <a:endParaRPr lang="fr-CA"/>
        </a:p>
      </dgm:t>
    </dgm:pt>
    <dgm:pt modelId="{1EB0762B-2F85-49DD-804F-07C177E8F54E}" type="sibTrans" cxnId="{8842A1A0-2FDB-400A-8B34-4ED7AFE6AAED}">
      <dgm:prSet/>
      <dgm:spPr/>
      <dgm:t>
        <a:bodyPr/>
        <a:lstStyle/>
        <a:p>
          <a:endParaRPr lang="fr-CA"/>
        </a:p>
      </dgm:t>
    </dgm:pt>
    <dgm:pt modelId="{1ED62169-4CE5-4773-B0D7-576502A851C0}">
      <dgm:prSet custT="1"/>
      <dgm:spPr/>
      <dgm:t>
        <a:bodyPr/>
        <a:lstStyle/>
        <a:p>
          <a:r>
            <a:rPr lang="fr-CA" sz="1400" dirty="0"/>
            <a:t>Peut être demandée par la PA lorsque le message explicatif 407 est inscrit dans les messages de refus d’une DAU. </a:t>
          </a:r>
        </a:p>
      </dgm:t>
    </dgm:pt>
    <dgm:pt modelId="{FE53D52F-A7F4-4F3E-9067-7046105C7194}" type="parTrans" cxnId="{9025145F-852C-4178-9204-32990AB876D7}">
      <dgm:prSet/>
      <dgm:spPr/>
      <dgm:t>
        <a:bodyPr/>
        <a:lstStyle/>
        <a:p>
          <a:endParaRPr lang="fr-CA"/>
        </a:p>
      </dgm:t>
    </dgm:pt>
    <dgm:pt modelId="{9DB0E764-7E8C-4D87-BB97-344FAC738B53}" type="sibTrans" cxnId="{9025145F-852C-4178-9204-32990AB876D7}">
      <dgm:prSet/>
      <dgm:spPr/>
      <dgm:t>
        <a:bodyPr/>
        <a:lstStyle/>
        <a:p>
          <a:endParaRPr lang="fr-CA"/>
        </a:p>
      </dgm:t>
    </dgm:pt>
    <dgm:pt modelId="{C9ADA936-CD73-465E-B07A-DD149D07714B}">
      <dgm:prSet custT="1"/>
      <dgm:spPr/>
      <dgm:t>
        <a:bodyPr/>
        <a:lstStyle/>
        <a:p>
          <a:r>
            <a:rPr lang="fr-CA" sz="1400" dirty="0"/>
            <a:t>PA a 6 mois à compter de la mise à la poste de sa lettre de décision pour effectuer une demande de révision. </a:t>
          </a:r>
          <a:r>
            <a:rPr lang="fr-CA" sz="1400" dirty="0">
              <a:hlinkClick xmlns:r="http://schemas.openxmlformats.org/officeDocument/2006/relationships" r:id="rId1"/>
            </a:rPr>
            <a:t>Demande de révision</a:t>
          </a:r>
          <a:endParaRPr lang="fr-CA" sz="1400" dirty="0"/>
        </a:p>
      </dgm:t>
    </dgm:pt>
    <dgm:pt modelId="{CE23BA45-43EC-444E-A7A6-18975F715915}" type="parTrans" cxnId="{37B5FF54-FC15-48F9-88B3-F3326161A42C}">
      <dgm:prSet/>
      <dgm:spPr/>
      <dgm:t>
        <a:bodyPr/>
        <a:lstStyle/>
        <a:p>
          <a:endParaRPr lang="fr-CA"/>
        </a:p>
      </dgm:t>
    </dgm:pt>
    <dgm:pt modelId="{6223D586-F1A4-4077-827F-B6863D2BD30F}" type="sibTrans" cxnId="{37B5FF54-FC15-48F9-88B3-F3326161A42C}">
      <dgm:prSet/>
      <dgm:spPr/>
      <dgm:t>
        <a:bodyPr/>
        <a:lstStyle/>
        <a:p>
          <a:endParaRPr lang="fr-CA"/>
        </a:p>
      </dgm:t>
    </dgm:pt>
    <dgm:pt modelId="{E5389684-3D85-4B18-9651-14984BAC924F}">
      <dgm:prSet custT="1"/>
      <dgm:spPr/>
      <dgm:t>
        <a:bodyPr/>
        <a:lstStyle/>
        <a:p>
          <a:pPr marL="0" indent="-114300"/>
          <a:r>
            <a:rPr lang="fr-CA" sz="1400" dirty="0"/>
            <a:t>Plus de 80% traitées automatiquement par le système.</a:t>
          </a:r>
        </a:p>
      </dgm:t>
    </dgm:pt>
    <dgm:pt modelId="{8125758E-ACE5-4914-8E6C-AA48D0088888}" type="parTrans" cxnId="{AAEDD8F8-A14C-455A-AE87-417364CF0D4C}">
      <dgm:prSet/>
      <dgm:spPr/>
      <dgm:t>
        <a:bodyPr/>
        <a:lstStyle/>
        <a:p>
          <a:endParaRPr lang="fr-CA"/>
        </a:p>
      </dgm:t>
    </dgm:pt>
    <dgm:pt modelId="{4389478F-7453-492C-B7B8-45F87AA5ADD9}" type="sibTrans" cxnId="{AAEDD8F8-A14C-455A-AE87-417364CF0D4C}">
      <dgm:prSet/>
      <dgm:spPr/>
      <dgm:t>
        <a:bodyPr/>
        <a:lstStyle/>
        <a:p>
          <a:endParaRPr lang="fr-CA"/>
        </a:p>
      </dgm:t>
    </dgm:pt>
    <dgm:pt modelId="{C3744AC1-9BB8-4A75-A218-06593B2CBEFB}">
      <dgm:prSet custT="1"/>
      <dgm:spPr/>
      <dgm:t>
        <a:bodyPr/>
        <a:lstStyle/>
        <a:p>
          <a:r>
            <a:rPr lang="fr-CA" sz="1400" dirty="0"/>
            <a:t>Demande de révision.</a:t>
          </a:r>
        </a:p>
      </dgm:t>
    </dgm:pt>
    <dgm:pt modelId="{2B7BD04C-438A-4B18-909E-B2DF3F6B3023}" type="parTrans" cxnId="{64ECCB38-26EB-406B-B55D-304D706CDC08}">
      <dgm:prSet/>
      <dgm:spPr/>
    </dgm:pt>
    <dgm:pt modelId="{B89EF020-1E6C-4E5F-A0F0-6EAADF609431}" type="sibTrans" cxnId="{64ECCB38-26EB-406B-B55D-304D706CDC08}">
      <dgm:prSet/>
      <dgm:spPr/>
    </dgm:pt>
    <dgm:pt modelId="{9C277ED8-5F6A-4D98-9899-42342897E94E}" type="pres">
      <dgm:prSet presAssocID="{7B6BFE2E-1A37-4E48-AF45-646B773EB2FA}" presName="Name0" presStyleCnt="0">
        <dgm:presLayoutVars>
          <dgm:dir/>
          <dgm:animLvl val="lvl"/>
          <dgm:resizeHandles val="exact"/>
        </dgm:presLayoutVars>
      </dgm:prSet>
      <dgm:spPr/>
      <dgm:t>
        <a:bodyPr/>
        <a:lstStyle/>
        <a:p>
          <a:endParaRPr lang="fr-FR"/>
        </a:p>
      </dgm:t>
    </dgm:pt>
    <dgm:pt modelId="{1035B348-7209-420D-B8B4-B89E734B9BB4}" type="pres">
      <dgm:prSet presAssocID="{9C252DF5-73EE-4D7D-BEF1-4D4098965FBF}" presName="linNode" presStyleCnt="0"/>
      <dgm:spPr/>
    </dgm:pt>
    <dgm:pt modelId="{58FFF4D1-B7D2-489F-912C-FB2CEEA0B081}" type="pres">
      <dgm:prSet presAssocID="{9C252DF5-73EE-4D7D-BEF1-4D4098965FBF}" presName="parentText" presStyleLbl="node1" presStyleIdx="0" presStyleCnt="4" custScaleX="70835">
        <dgm:presLayoutVars>
          <dgm:chMax val="1"/>
          <dgm:bulletEnabled val="1"/>
        </dgm:presLayoutVars>
      </dgm:prSet>
      <dgm:spPr/>
      <dgm:t>
        <a:bodyPr/>
        <a:lstStyle/>
        <a:p>
          <a:endParaRPr lang="fr-FR"/>
        </a:p>
      </dgm:t>
    </dgm:pt>
    <dgm:pt modelId="{A328499C-9F16-4338-A8D9-7BDD2A2725CB}" type="pres">
      <dgm:prSet presAssocID="{9C252DF5-73EE-4D7D-BEF1-4D4098965FBF}" presName="descendantText" presStyleLbl="alignAccFollowNode1" presStyleIdx="0" presStyleCnt="4" custScaleX="154553">
        <dgm:presLayoutVars>
          <dgm:bulletEnabled val="1"/>
        </dgm:presLayoutVars>
      </dgm:prSet>
      <dgm:spPr/>
      <dgm:t>
        <a:bodyPr/>
        <a:lstStyle/>
        <a:p>
          <a:endParaRPr lang="fr-FR"/>
        </a:p>
      </dgm:t>
    </dgm:pt>
    <dgm:pt modelId="{1038AE38-6815-46E8-9804-E6384035B025}" type="pres">
      <dgm:prSet presAssocID="{536F2887-03F8-4B1B-8B8C-DF15CDDC0C9F}" presName="sp" presStyleCnt="0"/>
      <dgm:spPr/>
    </dgm:pt>
    <dgm:pt modelId="{52260917-D0D7-4561-B66F-8F5532CFE32A}" type="pres">
      <dgm:prSet presAssocID="{A6D52215-6BD7-4EF4-90D8-B189D80A22AC}" presName="linNode" presStyleCnt="0"/>
      <dgm:spPr/>
    </dgm:pt>
    <dgm:pt modelId="{4BD323BB-8F15-485C-8FB9-885EE4DBE408}" type="pres">
      <dgm:prSet presAssocID="{A6D52215-6BD7-4EF4-90D8-B189D80A22AC}" presName="parentText" presStyleLbl="node1" presStyleIdx="1" presStyleCnt="4" custScaleX="70834">
        <dgm:presLayoutVars>
          <dgm:chMax val="1"/>
          <dgm:bulletEnabled val="1"/>
        </dgm:presLayoutVars>
      </dgm:prSet>
      <dgm:spPr/>
      <dgm:t>
        <a:bodyPr/>
        <a:lstStyle/>
        <a:p>
          <a:endParaRPr lang="fr-FR"/>
        </a:p>
      </dgm:t>
    </dgm:pt>
    <dgm:pt modelId="{D7354479-DD25-4EA5-91A3-ADA1AF25C54F}" type="pres">
      <dgm:prSet presAssocID="{A6D52215-6BD7-4EF4-90D8-B189D80A22AC}" presName="descendantText" presStyleLbl="alignAccFollowNode1" presStyleIdx="1" presStyleCnt="4" custScaleX="157411" custScaleY="123500">
        <dgm:presLayoutVars>
          <dgm:bulletEnabled val="1"/>
        </dgm:presLayoutVars>
      </dgm:prSet>
      <dgm:spPr/>
      <dgm:t>
        <a:bodyPr/>
        <a:lstStyle/>
        <a:p>
          <a:endParaRPr lang="fr-FR"/>
        </a:p>
      </dgm:t>
    </dgm:pt>
    <dgm:pt modelId="{B0737345-EE7A-4E72-8611-D1B06B403A4F}" type="pres">
      <dgm:prSet presAssocID="{1C232E73-2E33-449C-89D3-DC2C0C6D5C00}" presName="sp" presStyleCnt="0"/>
      <dgm:spPr/>
    </dgm:pt>
    <dgm:pt modelId="{BBD4991D-E1CF-45D3-84DF-C7F62E151477}" type="pres">
      <dgm:prSet presAssocID="{E278F9AE-BDA9-4AF0-9DB6-95994FE73E31}" presName="linNode" presStyleCnt="0"/>
      <dgm:spPr/>
    </dgm:pt>
    <dgm:pt modelId="{97BF8006-72B8-4BF9-A032-F2416C545461}" type="pres">
      <dgm:prSet presAssocID="{E278F9AE-BDA9-4AF0-9DB6-95994FE73E31}" presName="parentText" presStyleLbl="node1" presStyleIdx="2" presStyleCnt="4" custScaleX="70836">
        <dgm:presLayoutVars>
          <dgm:chMax val="1"/>
          <dgm:bulletEnabled val="1"/>
        </dgm:presLayoutVars>
      </dgm:prSet>
      <dgm:spPr/>
      <dgm:t>
        <a:bodyPr/>
        <a:lstStyle/>
        <a:p>
          <a:endParaRPr lang="fr-FR"/>
        </a:p>
      </dgm:t>
    </dgm:pt>
    <dgm:pt modelId="{5F9B8786-7A53-4A79-979E-F90AFACE5FEF}" type="pres">
      <dgm:prSet presAssocID="{E278F9AE-BDA9-4AF0-9DB6-95994FE73E31}" presName="descendantText" presStyleLbl="alignAccFollowNode1" presStyleIdx="2" presStyleCnt="4" custScaleX="159378">
        <dgm:presLayoutVars>
          <dgm:bulletEnabled val="1"/>
        </dgm:presLayoutVars>
      </dgm:prSet>
      <dgm:spPr/>
      <dgm:t>
        <a:bodyPr/>
        <a:lstStyle/>
        <a:p>
          <a:endParaRPr lang="fr-FR"/>
        </a:p>
      </dgm:t>
    </dgm:pt>
    <dgm:pt modelId="{7AB73176-4EC1-401F-AD16-20F69654503A}" type="pres">
      <dgm:prSet presAssocID="{EFE85B91-DC1B-475E-81F8-D628F8A1ABCB}" presName="sp" presStyleCnt="0"/>
      <dgm:spPr/>
    </dgm:pt>
    <dgm:pt modelId="{B4BBC412-532F-452C-962C-6AC599B8AB13}" type="pres">
      <dgm:prSet presAssocID="{EA8360C3-052D-4F25-80D2-3D07B0275E6C}" presName="linNode" presStyleCnt="0"/>
      <dgm:spPr/>
    </dgm:pt>
    <dgm:pt modelId="{CF89E359-37D9-4B1F-87C0-717257109D5C}" type="pres">
      <dgm:prSet presAssocID="{EA8360C3-052D-4F25-80D2-3D07B0275E6C}" presName="parentText" presStyleLbl="node1" presStyleIdx="3" presStyleCnt="4" custScaleX="70835">
        <dgm:presLayoutVars>
          <dgm:chMax val="1"/>
          <dgm:bulletEnabled val="1"/>
        </dgm:presLayoutVars>
      </dgm:prSet>
      <dgm:spPr/>
      <dgm:t>
        <a:bodyPr/>
        <a:lstStyle/>
        <a:p>
          <a:endParaRPr lang="fr-FR"/>
        </a:p>
      </dgm:t>
    </dgm:pt>
    <dgm:pt modelId="{73A11CBC-A1AE-4B15-BA81-2F04A700058B}" type="pres">
      <dgm:prSet presAssocID="{EA8360C3-052D-4F25-80D2-3D07B0275E6C}" presName="descendantText" presStyleLbl="alignAccFollowNode1" presStyleIdx="3" presStyleCnt="4" custScaleX="156701" custScaleY="122489">
        <dgm:presLayoutVars>
          <dgm:bulletEnabled val="1"/>
        </dgm:presLayoutVars>
      </dgm:prSet>
      <dgm:spPr/>
      <dgm:t>
        <a:bodyPr/>
        <a:lstStyle/>
        <a:p>
          <a:endParaRPr lang="fr-FR"/>
        </a:p>
      </dgm:t>
    </dgm:pt>
  </dgm:ptLst>
  <dgm:cxnLst>
    <dgm:cxn modelId="{A64EAA9B-053C-4815-9986-1B8DDBF4834D}" srcId="{A6D52215-6BD7-4EF4-90D8-B189D80A22AC}" destId="{E48285C9-71FB-4A85-979F-BC5B52736138}" srcOrd="3" destOrd="0" parTransId="{A57C2607-DC73-4419-BB6B-D2D7FB70662B}" sibTransId="{CB656B6D-196B-45DE-8939-71B44C7796D6}"/>
    <dgm:cxn modelId="{30253F54-DE0C-4071-A905-F0B90C27E4B0}" srcId="{9C252DF5-73EE-4D7D-BEF1-4D4098965FBF}" destId="{AEE42116-DA44-4F23-B7E6-4AD35D64CB44}" srcOrd="2" destOrd="0" parTransId="{5C413091-9BA0-4A31-B7D6-B7B2C2198F11}" sibTransId="{9C351331-7583-40ED-88A1-10D484C2847A}"/>
    <dgm:cxn modelId="{8854E5C8-C4AB-4EDD-9158-B6D60337F1A1}" type="presOf" srcId="{C3744AC1-9BB8-4A75-A218-06593B2CBEFB}" destId="{73A11CBC-A1AE-4B15-BA81-2F04A700058B}" srcOrd="0" destOrd="0" presId="urn:microsoft.com/office/officeart/2005/8/layout/vList5"/>
    <dgm:cxn modelId="{6C65C5A8-1B84-4B37-A640-A12A7758EF1C}" type="presOf" srcId="{2F26AA29-D96F-4F13-8E87-5439082013D5}" destId="{5F9B8786-7A53-4A79-979E-F90AFACE5FEF}" srcOrd="0" destOrd="0" presId="urn:microsoft.com/office/officeart/2005/8/layout/vList5"/>
    <dgm:cxn modelId="{481FB756-3F19-4B62-AD40-FC577C2FA6DF}" type="presOf" srcId="{DFE2B86D-6A58-4798-805C-A8D0C1F95085}" destId="{A328499C-9F16-4338-A8D9-7BDD2A2725CB}" srcOrd="0" destOrd="0" presId="urn:microsoft.com/office/officeart/2005/8/layout/vList5"/>
    <dgm:cxn modelId="{17CD2442-A5C9-47CC-8D98-473F8F0503DB}" type="presOf" srcId="{C9ADA936-CD73-465E-B07A-DD149D07714B}" destId="{73A11CBC-A1AE-4B15-BA81-2F04A700058B}" srcOrd="0" destOrd="2" presId="urn:microsoft.com/office/officeart/2005/8/layout/vList5"/>
    <dgm:cxn modelId="{41F14CCC-F4BA-48F1-98D0-E196C300FB5A}" type="presOf" srcId="{AEE42116-DA44-4F23-B7E6-4AD35D64CB44}" destId="{A328499C-9F16-4338-A8D9-7BDD2A2725CB}" srcOrd="0" destOrd="2" presId="urn:microsoft.com/office/officeart/2005/8/layout/vList5"/>
    <dgm:cxn modelId="{AAEDD8F8-A14C-455A-AE87-417364CF0D4C}" srcId="{9C252DF5-73EE-4D7D-BEF1-4D4098965FBF}" destId="{E5389684-3D85-4B18-9651-14984BAC924F}" srcOrd="3" destOrd="0" parTransId="{8125758E-ACE5-4914-8E6C-AA48D0088888}" sibTransId="{4389478F-7453-492C-B7B8-45F87AA5ADD9}"/>
    <dgm:cxn modelId="{37B5FF54-FC15-48F9-88B3-F3326161A42C}" srcId="{EA8360C3-052D-4F25-80D2-3D07B0275E6C}" destId="{C9ADA936-CD73-465E-B07A-DD149D07714B}" srcOrd="2" destOrd="0" parTransId="{CE23BA45-43EC-444E-A7A6-18975F715915}" sibTransId="{6223D586-F1A4-4077-827F-B6863D2BD30F}"/>
    <dgm:cxn modelId="{38DCD47E-9BAD-4CC9-BD16-82E7ACF4901B}" type="presOf" srcId="{25458C7A-6616-4886-872F-C927713DEBDF}" destId="{D7354479-DD25-4EA5-91A3-ADA1AF25C54F}" srcOrd="0" destOrd="1" presId="urn:microsoft.com/office/officeart/2005/8/layout/vList5"/>
    <dgm:cxn modelId="{36E69055-78C0-4516-9F9D-2B33D3E820B1}" type="presOf" srcId="{1ED62169-4CE5-4773-B0D7-576502A851C0}" destId="{73A11CBC-A1AE-4B15-BA81-2F04A700058B}" srcOrd="0" destOrd="1" presId="urn:microsoft.com/office/officeart/2005/8/layout/vList5"/>
    <dgm:cxn modelId="{7969A73A-90F8-4D48-AD6C-D51378D3CB7D}" srcId="{7B6BFE2E-1A37-4E48-AF45-646B773EB2FA}" destId="{9C252DF5-73EE-4D7D-BEF1-4D4098965FBF}" srcOrd="0" destOrd="0" parTransId="{E5CF4014-4986-40BD-8452-EDB6E4C15161}" sibTransId="{536F2887-03F8-4B1B-8B8C-DF15CDDC0C9F}"/>
    <dgm:cxn modelId="{43173949-8BBA-4E9A-89E6-AF49FEA6E5E6}" srcId="{A6D52215-6BD7-4EF4-90D8-B189D80A22AC}" destId="{25458C7A-6616-4886-872F-C927713DEBDF}" srcOrd="1" destOrd="0" parTransId="{6696A2A3-BE54-40BE-A383-35E70E72A729}" sibTransId="{E966573A-901F-49C4-8786-78A07AC50999}"/>
    <dgm:cxn modelId="{25F4EF48-0C03-4F61-A0A5-6D25F2B47EAC}" srcId="{9C252DF5-73EE-4D7D-BEF1-4D4098965FBF}" destId="{DFE2B86D-6A58-4798-805C-A8D0C1F95085}" srcOrd="0" destOrd="0" parTransId="{9BF63974-CEFB-4384-98D2-63D82C26EAAB}" sibTransId="{63D7A5FC-028A-42EA-B0E1-C1539ACA3187}"/>
    <dgm:cxn modelId="{FDE396E3-4396-4D87-A931-D437521A0F0F}" srcId="{A6D52215-6BD7-4EF4-90D8-B189D80A22AC}" destId="{C0853A8A-60D5-4135-8C3A-965C957C85BB}" srcOrd="0" destOrd="0" parTransId="{ACA1C620-9B6E-4AA8-B6FD-D9D7B992ADAA}" sibTransId="{4F1A0D7B-C642-4DF6-B87A-B820F60085EE}"/>
    <dgm:cxn modelId="{64ECCB38-26EB-406B-B55D-304D706CDC08}" srcId="{EA8360C3-052D-4F25-80D2-3D07B0275E6C}" destId="{C3744AC1-9BB8-4A75-A218-06593B2CBEFB}" srcOrd="0" destOrd="0" parTransId="{2B7BD04C-438A-4B18-909E-B2DF3F6B3023}" sibTransId="{B89EF020-1E6C-4E5F-A0F0-6EAADF609431}"/>
    <dgm:cxn modelId="{13ABA697-B8F8-4CFE-9BD1-D92D232BF4BB}" type="presOf" srcId="{0AC63A3C-A6F0-44CE-8109-A2414780C5A0}" destId="{A328499C-9F16-4338-A8D9-7BDD2A2725CB}" srcOrd="0" destOrd="1" presId="urn:microsoft.com/office/officeart/2005/8/layout/vList5"/>
    <dgm:cxn modelId="{D80B2127-8A33-48F5-9362-6C175165587D}" type="presOf" srcId="{CC58A61D-A3DF-49D7-8EF9-EB6DCF9CE1C6}" destId="{D7354479-DD25-4EA5-91A3-ADA1AF25C54F}" srcOrd="0" destOrd="2" presId="urn:microsoft.com/office/officeart/2005/8/layout/vList5"/>
    <dgm:cxn modelId="{C027409E-F963-4C6C-BD55-016D5A5A0CD4}" type="presOf" srcId="{9C252DF5-73EE-4D7D-BEF1-4D4098965FBF}" destId="{58FFF4D1-B7D2-489F-912C-FB2CEEA0B081}" srcOrd="0" destOrd="0" presId="urn:microsoft.com/office/officeart/2005/8/layout/vList5"/>
    <dgm:cxn modelId="{3C5C585C-9B0B-4920-9291-7183616AEE5D}" type="presOf" srcId="{C0853A8A-60D5-4135-8C3A-965C957C85BB}" destId="{D7354479-DD25-4EA5-91A3-ADA1AF25C54F}" srcOrd="0" destOrd="0" presId="urn:microsoft.com/office/officeart/2005/8/layout/vList5"/>
    <dgm:cxn modelId="{6703FD4D-5977-48A2-8139-13BA556D845B}" type="presOf" srcId="{EA8360C3-052D-4F25-80D2-3D07B0275E6C}" destId="{CF89E359-37D9-4B1F-87C0-717257109D5C}" srcOrd="0" destOrd="0" presId="urn:microsoft.com/office/officeart/2005/8/layout/vList5"/>
    <dgm:cxn modelId="{F4325F2E-9ABB-429F-9C08-166B93CC51F9}" type="presOf" srcId="{A6D52215-6BD7-4EF4-90D8-B189D80A22AC}" destId="{4BD323BB-8F15-485C-8FB9-885EE4DBE408}" srcOrd="0" destOrd="0" presId="urn:microsoft.com/office/officeart/2005/8/layout/vList5"/>
    <dgm:cxn modelId="{8842A1A0-2FDB-400A-8B34-4ED7AFE6AAED}" srcId="{7B6BFE2E-1A37-4E48-AF45-646B773EB2FA}" destId="{EA8360C3-052D-4F25-80D2-3D07B0275E6C}" srcOrd="3" destOrd="0" parTransId="{46F64D51-5B41-46F2-AA1C-D351280AC85B}" sibTransId="{1EB0762B-2F85-49DD-804F-07C177E8F54E}"/>
    <dgm:cxn modelId="{9025145F-852C-4178-9204-32990AB876D7}" srcId="{EA8360C3-052D-4F25-80D2-3D07B0275E6C}" destId="{1ED62169-4CE5-4773-B0D7-576502A851C0}" srcOrd="1" destOrd="0" parTransId="{FE53D52F-A7F4-4F3E-9067-7046105C7194}" sibTransId="{9DB0E764-7E8C-4D87-BB97-344FAC738B53}"/>
    <dgm:cxn modelId="{B19C3F5E-0E26-4993-8B6E-0082A56C887C}" srcId="{E278F9AE-BDA9-4AF0-9DB6-95994FE73E31}" destId="{7053D658-9532-440E-B404-B97921894D1B}" srcOrd="1" destOrd="0" parTransId="{C6A9C9F4-C33F-4B03-A3FF-EFD6143EF390}" sibTransId="{25F251F4-B7FE-4CF2-95AD-8951B1F3A037}"/>
    <dgm:cxn modelId="{74DF4FBD-0158-42AC-A799-8C25582E5DFC}" srcId="{E278F9AE-BDA9-4AF0-9DB6-95994FE73E31}" destId="{2F26AA29-D96F-4F13-8E87-5439082013D5}" srcOrd="0" destOrd="0" parTransId="{B9E8D059-8136-459B-8C5F-095C4F3F319E}" sibTransId="{4A95EEC9-B8FD-4BB6-84DC-287D10FBA758}"/>
    <dgm:cxn modelId="{926F0E15-70DB-4D5C-9E9C-19F6A1D86281}" type="presOf" srcId="{E5389684-3D85-4B18-9651-14984BAC924F}" destId="{A328499C-9F16-4338-A8D9-7BDD2A2725CB}" srcOrd="0" destOrd="3" presId="urn:microsoft.com/office/officeart/2005/8/layout/vList5"/>
    <dgm:cxn modelId="{09E1178A-F451-4037-882B-0A0FD6E8397E}" type="presOf" srcId="{E278F9AE-BDA9-4AF0-9DB6-95994FE73E31}" destId="{97BF8006-72B8-4BF9-A032-F2416C545461}" srcOrd="0" destOrd="0" presId="urn:microsoft.com/office/officeart/2005/8/layout/vList5"/>
    <dgm:cxn modelId="{5E86EB8B-4675-4C45-8337-18A9BDA9E544}" srcId="{A6D52215-6BD7-4EF4-90D8-B189D80A22AC}" destId="{CC58A61D-A3DF-49D7-8EF9-EB6DCF9CE1C6}" srcOrd="2" destOrd="0" parTransId="{3E4ADC34-5782-4ED9-854E-A76DC3D26F0D}" sibTransId="{72DEA471-4EF7-4126-98A0-366DD0C07673}"/>
    <dgm:cxn modelId="{625DF3FF-5672-44B5-A21A-328D44BD53E4}" srcId="{7B6BFE2E-1A37-4E48-AF45-646B773EB2FA}" destId="{E278F9AE-BDA9-4AF0-9DB6-95994FE73E31}" srcOrd="2" destOrd="0" parTransId="{33AF4DBF-46F8-4873-8596-848F5C16E35A}" sibTransId="{EFE85B91-DC1B-475E-81F8-D628F8A1ABCB}"/>
    <dgm:cxn modelId="{A842A1E6-8815-433A-BDDA-A8174754DEB1}" type="presOf" srcId="{7053D658-9532-440E-B404-B97921894D1B}" destId="{5F9B8786-7A53-4A79-979E-F90AFACE5FEF}" srcOrd="0" destOrd="1" presId="urn:microsoft.com/office/officeart/2005/8/layout/vList5"/>
    <dgm:cxn modelId="{770F9C69-34D5-49C5-A1DF-96C7BFCD0771}" type="presOf" srcId="{E48285C9-71FB-4A85-979F-BC5B52736138}" destId="{D7354479-DD25-4EA5-91A3-ADA1AF25C54F}" srcOrd="0" destOrd="3" presId="urn:microsoft.com/office/officeart/2005/8/layout/vList5"/>
    <dgm:cxn modelId="{9E33BB18-FD7C-4D18-94C1-2D4900CB2EBE}" type="presOf" srcId="{7B6BFE2E-1A37-4E48-AF45-646B773EB2FA}" destId="{9C277ED8-5F6A-4D98-9899-42342897E94E}" srcOrd="0" destOrd="0" presId="urn:microsoft.com/office/officeart/2005/8/layout/vList5"/>
    <dgm:cxn modelId="{6227066D-36B5-45EA-8550-5EB16C892F4D}" srcId="{7B6BFE2E-1A37-4E48-AF45-646B773EB2FA}" destId="{A6D52215-6BD7-4EF4-90D8-B189D80A22AC}" srcOrd="1" destOrd="0" parTransId="{78D7073E-B6BC-4428-A76C-78D85ACA7FA3}" sibTransId="{1C232E73-2E33-449C-89D3-DC2C0C6D5C00}"/>
    <dgm:cxn modelId="{5B9CF102-E999-4844-9F89-8E1AFE092AA7}" srcId="{9C252DF5-73EE-4D7D-BEF1-4D4098965FBF}" destId="{0AC63A3C-A6F0-44CE-8109-A2414780C5A0}" srcOrd="1" destOrd="0" parTransId="{5DE10590-4294-4360-B2B0-0D1B7C2D03EB}" sibTransId="{98C0102A-6443-4B8E-99FD-095FF2AAC1D2}"/>
    <dgm:cxn modelId="{01852EA3-831E-4A37-94EC-870A4F9606CE}" type="presParOf" srcId="{9C277ED8-5F6A-4D98-9899-42342897E94E}" destId="{1035B348-7209-420D-B8B4-B89E734B9BB4}" srcOrd="0" destOrd="0" presId="urn:microsoft.com/office/officeart/2005/8/layout/vList5"/>
    <dgm:cxn modelId="{3A18C562-E882-4E00-8D48-0E74AB343E5C}" type="presParOf" srcId="{1035B348-7209-420D-B8B4-B89E734B9BB4}" destId="{58FFF4D1-B7D2-489F-912C-FB2CEEA0B081}" srcOrd="0" destOrd="0" presId="urn:microsoft.com/office/officeart/2005/8/layout/vList5"/>
    <dgm:cxn modelId="{A76ADC35-419A-4692-BE79-601591983D32}" type="presParOf" srcId="{1035B348-7209-420D-B8B4-B89E734B9BB4}" destId="{A328499C-9F16-4338-A8D9-7BDD2A2725CB}" srcOrd="1" destOrd="0" presId="urn:microsoft.com/office/officeart/2005/8/layout/vList5"/>
    <dgm:cxn modelId="{4A4F1788-0DB0-49D4-A3E6-01B587648987}" type="presParOf" srcId="{9C277ED8-5F6A-4D98-9899-42342897E94E}" destId="{1038AE38-6815-46E8-9804-E6384035B025}" srcOrd="1" destOrd="0" presId="urn:microsoft.com/office/officeart/2005/8/layout/vList5"/>
    <dgm:cxn modelId="{48500881-AF42-431B-991C-7591FDE2146F}" type="presParOf" srcId="{9C277ED8-5F6A-4D98-9899-42342897E94E}" destId="{52260917-D0D7-4561-B66F-8F5532CFE32A}" srcOrd="2" destOrd="0" presId="urn:microsoft.com/office/officeart/2005/8/layout/vList5"/>
    <dgm:cxn modelId="{14CF708F-CBBD-4484-B2DD-B06C8A1EBEC5}" type="presParOf" srcId="{52260917-D0D7-4561-B66F-8F5532CFE32A}" destId="{4BD323BB-8F15-485C-8FB9-885EE4DBE408}" srcOrd="0" destOrd="0" presId="urn:microsoft.com/office/officeart/2005/8/layout/vList5"/>
    <dgm:cxn modelId="{77CCE3CC-4FFF-4455-A5DB-2B29238EF1AC}" type="presParOf" srcId="{52260917-D0D7-4561-B66F-8F5532CFE32A}" destId="{D7354479-DD25-4EA5-91A3-ADA1AF25C54F}" srcOrd="1" destOrd="0" presId="urn:microsoft.com/office/officeart/2005/8/layout/vList5"/>
    <dgm:cxn modelId="{3EBD92A4-512E-4BD5-8749-D228CE8F5805}" type="presParOf" srcId="{9C277ED8-5F6A-4D98-9899-42342897E94E}" destId="{B0737345-EE7A-4E72-8611-D1B06B403A4F}" srcOrd="3" destOrd="0" presId="urn:microsoft.com/office/officeart/2005/8/layout/vList5"/>
    <dgm:cxn modelId="{B3E5D0E0-3296-4657-95D6-41FA04D93CA3}" type="presParOf" srcId="{9C277ED8-5F6A-4D98-9899-42342897E94E}" destId="{BBD4991D-E1CF-45D3-84DF-C7F62E151477}" srcOrd="4" destOrd="0" presId="urn:microsoft.com/office/officeart/2005/8/layout/vList5"/>
    <dgm:cxn modelId="{0C8D4EF5-E0DE-4855-BFA4-A5AE9DF881E5}" type="presParOf" srcId="{BBD4991D-E1CF-45D3-84DF-C7F62E151477}" destId="{97BF8006-72B8-4BF9-A032-F2416C545461}" srcOrd="0" destOrd="0" presId="urn:microsoft.com/office/officeart/2005/8/layout/vList5"/>
    <dgm:cxn modelId="{5FB73F7E-9E27-4528-9C0B-EDE2F29E1EB5}" type="presParOf" srcId="{BBD4991D-E1CF-45D3-84DF-C7F62E151477}" destId="{5F9B8786-7A53-4A79-979E-F90AFACE5FEF}" srcOrd="1" destOrd="0" presId="urn:microsoft.com/office/officeart/2005/8/layout/vList5"/>
    <dgm:cxn modelId="{B858B5F4-20AF-43C8-8355-ADFEB99E5D16}" type="presParOf" srcId="{9C277ED8-5F6A-4D98-9899-42342897E94E}" destId="{7AB73176-4EC1-401F-AD16-20F69654503A}" srcOrd="5" destOrd="0" presId="urn:microsoft.com/office/officeart/2005/8/layout/vList5"/>
    <dgm:cxn modelId="{5DF69EC4-DF3F-4365-8DC7-A89F1D283225}" type="presParOf" srcId="{9C277ED8-5F6A-4D98-9899-42342897E94E}" destId="{B4BBC412-532F-452C-962C-6AC599B8AB13}" srcOrd="6" destOrd="0" presId="urn:microsoft.com/office/officeart/2005/8/layout/vList5"/>
    <dgm:cxn modelId="{F9CCC930-BDC3-435D-9824-2A4617E1A477}" type="presParOf" srcId="{B4BBC412-532F-452C-962C-6AC599B8AB13}" destId="{CF89E359-37D9-4B1F-87C0-717257109D5C}" srcOrd="0" destOrd="0" presId="urn:microsoft.com/office/officeart/2005/8/layout/vList5"/>
    <dgm:cxn modelId="{6BD2DB04-44A0-4E3B-B918-9D5D68E6813D}" type="presParOf" srcId="{B4BBC412-532F-452C-962C-6AC599B8AB13}" destId="{73A11CBC-A1AE-4B15-BA81-2F04A700058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BDEBDE7-F6FE-4643-AD9F-68662A193DE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9D616A68-1FF0-4A15-A4A6-76D7E971507C}">
      <dgm:prSet/>
      <dgm:spPr/>
      <dgm:t>
        <a:bodyPr/>
        <a:lstStyle/>
        <a:p>
          <a:r>
            <a:rPr lang="fr-CA" baseline="0"/>
            <a:t>Étriers</a:t>
          </a:r>
          <a:endParaRPr lang="fr-CA"/>
        </a:p>
      </dgm:t>
    </dgm:pt>
    <dgm:pt modelId="{583B7FBB-0F0B-452F-8E0A-823F6FD60472}" type="parTrans" cxnId="{FC604158-12EA-4872-AB8F-9C9138021BB7}">
      <dgm:prSet/>
      <dgm:spPr/>
      <dgm:t>
        <a:bodyPr/>
        <a:lstStyle/>
        <a:p>
          <a:endParaRPr lang="fr-CA"/>
        </a:p>
      </dgm:t>
    </dgm:pt>
    <dgm:pt modelId="{48D86751-6A59-455C-A85F-FA80C4CC8A20}" type="sibTrans" cxnId="{FC604158-12EA-4872-AB8F-9C9138021BB7}">
      <dgm:prSet/>
      <dgm:spPr/>
      <dgm:t>
        <a:bodyPr/>
        <a:lstStyle/>
        <a:p>
          <a:endParaRPr lang="fr-CA"/>
        </a:p>
      </dgm:t>
    </dgm:pt>
    <dgm:pt modelId="{1E806626-BE9B-4BE9-8F76-6BCF3372369C}">
      <dgm:prSet/>
      <dgm:spPr/>
      <dgm:t>
        <a:bodyPr/>
        <a:lstStyle/>
        <a:p>
          <a:r>
            <a:rPr lang="fr-CA" dirty="0"/>
            <a:t>Étriers additionnels : le nombre d’unités facturés doit être égal au nombre de types de chaussures décrits dans les RC.</a:t>
          </a:r>
        </a:p>
      </dgm:t>
    </dgm:pt>
    <dgm:pt modelId="{D83EA39A-303B-454E-B33A-2541FE098235}" type="parTrans" cxnId="{05813719-9C84-4DAE-9E94-94663A6E36BC}">
      <dgm:prSet/>
      <dgm:spPr/>
      <dgm:t>
        <a:bodyPr/>
        <a:lstStyle/>
        <a:p>
          <a:endParaRPr lang="fr-CA"/>
        </a:p>
      </dgm:t>
    </dgm:pt>
    <dgm:pt modelId="{5F058BD4-6DC5-4F33-943D-92D0660CEA7E}" type="sibTrans" cxnId="{05813719-9C84-4DAE-9E94-94663A6E36BC}">
      <dgm:prSet/>
      <dgm:spPr/>
      <dgm:t>
        <a:bodyPr/>
        <a:lstStyle/>
        <a:p>
          <a:endParaRPr lang="fr-CA"/>
        </a:p>
      </dgm:t>
    </dgm:pt>
    <dgm:pt modelId="{E08E989B-0D9C-4C09-BEEA-E3B655D8E5E1}">
      <dgm:prSet/>
      <dgm:spPr/>
      <dgm:t>
        <a:bodyPr/>
        <a:lstStyle/>
        <a:p>
          <a:r>
            <a:rPr lang="fr-CA" baseline="0" dirty="0"/>
            <a:t>Surélévations externes à l’orthèse ou la chaussure</a:t>
          </a:r>
          <a:endParaRPr lang="fr-CA" dirty="0"/>
        </a:p>
      </dgm:t>
    </dgm:pt>
    <dgm:pt modelId="{FE9D3DE9-6FA9-4747-A7EC-FAA530B30BD6}" type="parTrans" cxnId="{5A8EFD94-D468-45E6-BBDE-4A5644758A22}">
      <dgm:prSet/>
      <dgm:spPr/>
      <dgm:t>
        <a:bodyPr/>
        <a:lstStyle/>
        <a:p>
          <a:endParaRPr lang="fr-CA"/>
        </a:p>
      </dgm:t>
    </dgm:pt>
    <dgm:pt modelId="{A8BC0BE0-EC49-43A0-A886-B029029EC534}" type="sibTrans" cxnId="{5A8EFD94-D468-45E6-BBDE-4A5644758A22}">
      <dgm:prSet/>
      <dgm:spPr/>
      <dgm:t>
        <a:bodyPr/>
        <a:lstStyle/>
        <a:p>
          <a:endParaRPr lang="fr-CA"/>
        </a:p>
      </dgm:t>
    </dgm:pt>
    <dgm:pt modelId="{C743CDD1-8A23-4EDB-88AB-6102489BD3BF}">
      <dgm:prSet/>
      <dgm:spPr/>
      <dgm:t>
        <a:bodyPr/>
        <a:lstStyle/>
        <a:p>
          <a:r>
            <a:rPr lang="fr-CA" dirty="0"/>
            <a:t>Si plus d’un premier ¼ de pouce est facturé : le nombre d’unités facturés doit être égal au nombre de types de chaussures décrits dans les RC.</a:t>
          </a:r>
        </a:p>
      </dgm:t>
    </dgm:pt>
    <dgm:pt modelId="{E4C1626E-E50A-42BA-9EF0-4482F5A25ADF}" type="parTrans" cxnId="{5FBA3F87-0419-4E51-8117-CA6FE512CB09}">
      <dgm:prSet/>
      <dgm:spPr/>
      <dgm:t>
        <a:bodyPr/>
        <a:lstStyle/>
        <a:p>
          <a:endParaRPr lang="fr-CA"/>
        </a:p>
      </dgm:t>
    </dgm:pt>
    <dgm:pt modelId="{08B32158-A779-42C7-B3DD-2179C5D5D23A}" type="sibTrans" cxnId="{5FBA3F87-0419-4E51-8117-CA6FE512CB09}">
      <dgm:prSet/>
      <dgm:spPr/>
      <dgm:t>
        <a:bodyPr/>
        <a:lstStyle/>
        <a:p>
          <a:endParaRPr lang="fr-CA"/>
        </a:p>
      </dgm:t>
    </dgm:pt>
    <dgm:pt modelId="{1430DD7E-5005-456C-B2E8-21CAEE71F3F6}">
      <dgm:prSet/>
      <dgm:spPr/>
      <dgm:t>
        <a:bodyPr/>
        <a:lstStyle/>
        <a:p>
          <a:r>
            <a:rPr lang="fr-CA" dirty="0"/>
            <a:t>Surélévations additionnelles : Maximum de 11 unités. En cas de dépassement, une justification doit être présente dans les notes au dossier.</a:t>
          </a:r>
        </a:p>
      </dgm:t>
    </dgm:pt>
    <dgm:pt modelId="{CBB5A71C-DC16-4BA9-B3E1-4FC4E02602FC}" type="parTrans" cxnId="{BC4BDE3E-75A4-4E54-B23D-61B22FDA7040}">
      <dgm:prSet/>
      <dgm:spPr/>
      <dgm:t>
        <a:bodyPr/>
        <a:lstStyle/>
        <a:p>
          <a:endParaRPr lang="fr-CA"/>
        </a:p>
      </dgm:t>
    </dgm:pt>
    <dgm:pt modelId="{967D7162-4554-44B9-9BA1-DE474E41D456}" type="sibTrans" cxnId="{BC4BDE3E-75A4-4E54-B23D-61B22FDA7040}">
      <dgm:prSet/>
      <dgm:spPr/>
      <dgm:t>
        <a:bodyPr/>
        <a:lstStyle/>
        <a:p>
          <a:endParaRPr lang="fr-CA"/>
        </a:p>
      </dgm:t>
    </dgm:pt>
    <dgm:pt modelId="{EE3BF689-8448-4F31-A48F-7590FAED4506}">
      <dgm:prSet/>
      <dgm:spPr/>
      <dgm:t>
        <a:bodyPr/>
        <a:lstStyle/>
        <a:p>
          <a:r>
            <a:rPr lang="fr-CA" baseline="0" dirty="0"/>
            <a:t>Besoin postérieur à l’attribution de l’aide </a:t>
          </a:r>
          <a:endParaRPr lang="fr-CA" dirty="0"/>
        </a:p>
      </dgm:t>
    </dgm:pt>
    <dgm:pt modelId="{95BC1356-3B3B-4459-A50E-16EB13B904B6}" type="parTrans" cxnId="{8BC0EBAF-CE60-49C0-92F2-D8C20E8FD40B}">
      <dgm:prSet/>
      <dgm:spPr/>
      <dgm:t>
        <a:bodyPr/>
        <a:lstStyle/>
        <a:p>
          <a:endParaRPr lang="fr-CA"/>
        </a:p>
      </dgm:t>
    </dgm:pt>
    <dgm:pt modelId="{496926B9-6C24-49F8-95A5-8DC84BE381A5}" type="sibTrans" cxnId="{8BC0EBAF-CE60-49C0-92F2-D8C20E8FD40B}">
      <dgm:prSet/>
      <dgm:spPr/>
      <dgm:t>
        <a:bodyPr/>
        <a:lstStyle/>
        <a:p>
          <a:endParaRPr lang="fr-CA"/>
        </a:p>
      </dgm:t>
    </dgm:pt>
    <dgm:pt modelId="{42CA876F-139A-4E63-B867-B688B21F4CEE}">
      <dgm:prSet/>
      <dgm:spPr/>
      <dgm:t>
        <a:bodyPr/>
        <a:lstStyle/>
        <a:p>
          <a:r>
            <a:rPr lang="fr-CA" dirty="0"/>
            <a:t>Nature 31 lorsque la PA n’a jamais eu d’étrier/surélévation OU pour l’ajout sur des chaussures de fonction différentes.</a:t>
          </a:r>
        </a:p>
      </dgm:t>
    </dgm:pt>
    <dgm:pt modelId="{03D9F3EC-32F2-4E35-920C-705EF486F75C}" type="parTrans" cxnId="{87BDC46B-D261-4417-9651-9A054E3A5B1A}">
      <dgm:prSet/>
      <dgm:spPr/>
      <dgm:t>
        <a:bodyPr/>
        <a:lstStyle/>
        <a:p>
          <a:endParaRPr lang="fr-CA"/>
        </a:p>
      </dgm:t>
    </dgm:pt>
    <dgm:pt modelId="{0323B366-88E7-472F-A3A4-5A65AB90A701}" type="sibTrans" cxnId="{87BDC46B-D261-4417-9651-9A054E3A5B1A}">
      <dgm:prSet/>
      <dgm:spPr/>
      <dgm:t>
        <a:bodyPr/>
        <a:lstStyle/>
        <a:p>
          <a:endParaRPr lang="fr-CA"/>
        </a:p>
      </dgm:t>
    </dgm:pt>
    <dgm:pt modelId="{CEEB9380-BD9C-4F5D-BDFC-A73259206A14}">
      <dgm:prSet/>
      <dgm:spPr/>
      <dgm:t>
        <a:bodyPr/>
        <a:lstStyle/>
        <a:p>
          <a:r>
            <a:rPr lang="fr-CA" dirty="0"/>
            <a:t>Nature 33 lors du remplacement de surélévations ou d’étriers déjà fournis à la PA.</a:t>
          </a:r>
        </a:p>
      </dgm:t>
    </dgm:pt>
    <dgm:pt modelId="{B5392AC7-6127-4B47-8893-9B4903195423}" type="parTrans" cxnId="{E14CE547-2B56-49A9-8C7C-1A96134880F6}">
      <dgm:prSet/>
      <dgm:spPr/>
      <dgm:t>
        <a:bodyPr/>
        <a:lstStyle/>
        <a:p>
          <a:endParaRPr lang="fr-CA"/>
        </a:p>
      </dgm:t>
    </dgm:pt>
    <dgm:pt modelId="{1AE83915-FE9D-40C4-BFE3-D65EB648CF3F}" type="sibTrans" cxnId="{E14CE547-2B56-49A9-8C7C-1A96134880F6}">
      <dgm:prSet/>
      <dgm:spPr/>
      <dgm:t>
        <a:bodyPr/>
        <a:lstStyle/>
        <a:p>
          <a:endParaRPr lang="fr-CA"/>
        </a:p>
      </dgm:t>
    </dgm:pt>
    <dgm:pt modelId="{6356F0E8-B64B-446D-95AE-1878F2B85FE4}" type="pres">
      <dgm:prSet presAssocID="{EBDEBDE7-F6FE-4643-AD9F-68662A193DE0}" presName="linear" presStyleCnt="0">
        <dgm:presLayoutVars>
          <dgm:animLvl val="lvl"/>
          <dgm:resizeHandles val="exact"/>
        </dgm:presLayoutVars>
      </dgm:prSet>
      <dgm:spPr/>
      <dgm:t>
        <a:bodyPr/>
        <a:lstStyle/>
        <a:p>
          <a:endParaRPr lang="fr-FR"/>
        </a:p>
      </dgm:t>
    </dgm:pt>
    <dgm:pt modelId="{7318ABF1-9C9C-404A-AD1B-C6DA959C88C1}" type="pres">
      <dgm:prSet presAssocID="{9D616A68-1FF0-4A15-A4A6-76D7E971507C}" presName="parentText" presStyleLbl="node1" presStyleIdx="0" presStyleCnt="3">
        <dgm:presLayoutVars>
          <dgm:chMax val="0"/>
          <dgm:bulletEnabled val="1"/>
        </dgm:presLayoutVars>
      </dgm:prSet>
      <dgm:spPr/>
      <dgm:t>
        <a:bodyPr/>
        <a:lstStyle/>
        <a:p>
          <a:endParaRPr lang="fr-FR"/>
        </a:p>
      </dgm:t>
    </dgm:pt>
    <dgm:pt modelId="{FBABA2F4-2CBE-479C-939D-245867EA236B}" type="pres">
      <dgm:prSet presAssocID="{9D616A68-1FF0-4A15-A4A6-76D7E971507C}" presName="childText" presStyleLbl="revTx" presStyleIdx="0" presStyleCnt="3">
        <dgm:presLayoutVars>
          <dgm:bulletEnabled val="1"/>
        </dgm:presLayoutVars>
      </dgm:prSet>
      <dgm:spPr/>
      <dgm:t>
        <a:bodyPr/>
        <a:lstStyle/>
        <a:p>
          <a:endParaRPr lang="fr-FR"/>
        </a:p>
      </dgm:t>
    </dgm:pt>
    <dgm:pt modelId="{878F11D3-39CD-4FD2-888C-E57845BACC79}" type="pres">
      <dgm:prSet presAssocID="{E08E989B-0D9C-4C09-BEEA-E3B655D8E5E1}" presName="parentText" presStyleLbl="node1" presStyleIdx="1" presStyleCnt="3">
        <dgm:presLayoutVars>
          <dgm:chMax val="0"/>
          <dgm:bulletEnabled val="1"/>
        </dgm:presLayoutVars>
      </dgm:prSet>
      <dgm:spPr/>
      <dgm:t>
        <a:bodyPr/>
        <a:lstStyle/>
        <a:p>
          <a:endParaRPr lang="fr-FR"/>
        </a:p>
      </dgm:t>
    </dgm:pt>
    <dgm:pt modelId="{B924A530-89AF-4930-8C94-BA61BD857187}" type="pres">
      <dgm:prSet presAssocID="{E08E989B-0D9C-4C09-BEEA-E3B655D8E5E1}" presName="childText" presStyleLbl="revTx" presStyleIdx="1" presStyleCnt="3">
        <dgm:presLayoutVars>
          <dgm:bulletEnabled val="1"/>
        </dgm:presLayoutVars>
      </dgm:prSet>
      <dgm:spPr/>
      <dgm:t>
        <a:bodyPr/>
        <a:lstStyle/>
        <a:p>
          <a:endParaRPr lang="fr-FR"/>
        </a:p>
      </dgm:t>
    </dgm:pt>
    <dgm:pt modelId="{03AEE5E5-48CC-48A8-AEC3-C85440A4B982}" type="pres">
      <dgm:prSet presAssocID="{EE3BF689-8448-4F31-A48F-7590FAED4506}" presName="parentText" presStyleLbl="node1" presStyleIdx="2" presStyleCnt="3">
        <dgm:presLayoutVars>
          <dgm:chMax val="0"/>
          <dgm:bulletEnabled val="1"/>
        </dgm:presLayoutVars>
      </dgm:prSet>
      <dgm:spPr/>
      <dgm:t>
        <a:bodyPr/>
        <a:lstStyle/>
        <a:p>
          <a:endParaRPr lang="fr-FR"/>
        </a:p>
      </dgm:t>
    </dgm:pt>
    <dgm:pt modelId="{BD1DC393-8763-419B-8A35-4FC0560911EA}" type="pres">
      <dgm:prSet presAssocID="{EE3BF689-8448-4F31-A48F-7590FAED4506}" presName="childText" presStyleLbl="revTx" presStyleIdx="2" presStyleCnt="3">
        <dgm:presLayoutVars>
          <dgm:bulletEnabled val="1"/>
        </dgm:presLayoutVars>
      </dgm:prSet>
      <dgm:spPr/>
      <dgm:t>
        <a:bodyPr/>
        <a:lstStyle/>
        <a:p>
          <a:endParaRPr lang="fr-FR"/>
        </a:p>
      </dgm:t>
    </dgm:pt>
  </dgm:ptLst>
  <dgm:cxnLst>
    <dgm:cxn modelId="{FC604158-12EA-4872-AB8F-9C9138021BB7}" srcId="{EBDEBDE7-F6FE-4643-AD9F-68662A193DE0}" destId="{9D616A68-1FF0-4A15-A4A6-76D7E971507C}" srcOrd="0" destOrd="0" parTransId="{583B7FBB-0F0B-452F-8E0A-823F6FD60472}" sibTransId="{48D86751-6A59-455C-A85F-FA80C4CC8A20}"/>
    <dgm:cxn modelId="{05813719-9C84-4DAE-9E94-94663A6E36BC}" srcId="{9D616A68-1FF0-4A15-A4A6-76D7E971507C}" destId="{1E806626-BE9B-4BE9-8F76-6BCF3372369C}" srcOrd="0" destOrd="0" parTransId="{D83EA39A-303B-454E-B33A-2541FE098235}" sibTransId="{5F058BD4-6DC5-4F33-943D-92D0660CEA7E}"/>
    <dgm:cxn modelId="{BC4BDE3E-75A4-4E54-B23D-61B22FDA7040}" srcId="{E08E989B-0D9C-4C09-BEEA-E3B655D8E5E1}" destId="{1430DD7E-5005-456C-B2E8-21CAEE71F3F6}" srcOrd="1" destOrd="0" parTransId="{CBB5A71C-DC16-4BA9-B3E1-4FC4E02602FC}" sibTransId="{967D7162-4554-44B9-9BA1-DE474E41D456}"/>
    <dgm:cxn modelId="{D9428B4E-873C-4FED-97FF-DB11A2D295B4}" type="presOf" srcId="{E08E989B-0D9C-4C09-BEEA-E3B655D8E5E1}" destId="{878F11D3-39CD-4FD2-888C-E57845BACC79}" srcOrd="0" destOrd="0" presId="urn:microsoft.com/office/officeart/2005/8/layout/vList2"/>
    <dgm:cxn modelId="{8BC0EBAF-CE60-49C0-92F2-D8C20E8FD40B}" srcId="{EBDEBDE7-F6FE-4643-AD9F-68662A193DE0}" destId="{EE3BF689-8448-4F31-A48F-7590FAED4506}" srcOrd="2" destOrd="0" parTransId="{95BC1356-3B3B-4459-A50E-16EB13B904B6}" sibTransId="{496926B9-6C24-49F8-95A5-8DC84BE381A5}"/>
    <dgm:cxn modelId="{5A8EFD94-D468-45E6-BBDE-4A5644758A22}" srcId="{EBDEBDE7-F6FE-4643-AD9F-68662A193DE0}" destId="{E08E989B-0D9C-4C09-BEEA-E3B655D8E5E1}" srcOrd="1" destOrd="0" parTransId="{FE9D3DE9-6FA9-4747-A7EC-FAA530B30BD6}" sibTransId="{A8BC0BE0-EC49-43A0-A886-B029029EC534}"/>
    <dgm:cxn modelId="{E14CE547-2B56-49A9-8C7C-1A96134880F6}" srcId="{EE3BF689-8448-4F31-A48F-7590FAED4506}" destId="{CEEB9380-BD9C-4F5D-BDFC-A73259206A14}" srcOrd="1" destOrd="0" parTransId="{B5392AC7-6127-4B47-8893-9B4903195423}" sibTransId="{1AE83915-FE9D-40C4-BFE3-D65EB648CF3F}"/>
    <dgm:cxn modelId="{466E7FDA-809B-4F38-96D9-16A8CCD9EB53}" type="presOf" srcId="{EBDEBDE7-F6FE-4643-AD9F-68662A193DE0}" destId="{6356F0E8-B64B-446D-95AE-1878F2B85FE4}" srcOrd="0" destOrd="0" presId="urn:microsoft.com/office/officeart/2005/8/layout/vList2"/>
    <dgm:cxn modelId="{49EE4707-390F-437E-866A-C7FDCB4B1147}" type="presOf" srcId="{EE3BF689-8448-4F31-A48F-7590FAED4506}" destId="{03AEE5E5-48CC-48A8-AEC3-C85440A4B982}" srcOrd="0" destOrd="0" presId="urn:microsoft.com/office/officeart/2005/8/layout/vList2"/>
    <dgm:cxn modelId="{F195EC6D-5CF4-46F4-9DDC-1FEB8E1A1D4C}" type="presOf" srcId="{CEEB9380-BD9C-4F5D-BDFC-A73259206A14}" destId="{BD1DC393-8763-419B-8A35-4FC0560911EA}" srcOrd="0" destOrd="1" presId="urn:microsoft.com/office/officeart/2005/8/layout/vList2"/>
    <dgm:cxn modelId="{3D779C62-A20C-442E-A79E-74FEDCF92FA4}" type="presOf" srcId="{1E806626-BE9B-4BE9-8F76-6BCF3372369C}" destId="{FBABA2F4-2CBE-479C-939D-245867EA236B}" srcOrd="0" destOrd="0" presId="urn:microsoft.com/office/officeart/2005/8/layout/vList2"/>
    <dgm:cxn modelId="{5FBA3F87-0419-4E51-8117-CA6FE512CB09}" srcId="{E08E989B-0D9C-4C09-BEEA-E3B655D8E5E1}" destId="{C743CDD1-8A23-4EDB-88AB-6102489BD3BF}" srcOrd="0" destOrd="0" parTransId="{E4C1626E-E50A-42BA-9EF0-4482F5A25ADF}" sibTransId="{08B32158-A779-42C7-B3DD-2179C5D5D23A}"/>
    <dgm:cxn modelId="{87BDC46B-D261-4417-9651-9A054E3A5B1A}" srcId="{EE3BF689-8448-4F31-A48F-7590FAED4506}" destId="{42CA876F-139A-4E63-B867-B688B21F4CEE}" srcOrd="0" destOrd="0" parTransId="{03D9F3EC-32F2-4E35-920C-705EF486F75C}" sibTransId="{0323B366-88E7-472F-A3A4-5A65AB90A701}"/>
    <dgm:cxn modelId="{8FBAEFB8-0CCB-40D4-9683-FB0A6AC104D3}" type="presOf" srcId="{C743CDD1-8A23-4EDB-88AB-6102489BD3BF}" destId="{B924A530-89AF-4930-8C94-BA61BD857187}" srcOrd="0" destOrd="0" presId="urn:microsoft.com/office/officeart/2005/8/layout/vList2"/>
    <dgm:cxn modelId="{03EB7557-1EF1-40BF-ACF6-FDCDB53AC556}" type="presOf" srcId="{9D616A68-1FF0-4A15-A4A6-76D7E971507C}" destId="{7318ABF1-9C9C-404A-AD1B-C6DA959C88C1}" srcOrd="0" destOrd="0" presId="urn:microsoft.com/office/officeart/2005/8/layout/vList2"/>
    <dgm:cxn modelId="{B1EC64EE-6F8F-421A-BBE5-25242358C648}" type="presOf" srcId="{42CA876F-139A-4E63-B867-B688B21F4CEE}" destId="{BD1DC393-8763-419B-8A35-4FC0560911EA}" srcOrd="0" destOrd="0" presId="urn:microsoft.com/office/officeart/2005/8/layout/vList2"/>
    <dgm:cxn modelId="{A54646BD-174F-4876-8875-8BA7B9EB4609}" type="presOf" srcId="{1430DD7E-5005-456C-B2E8-21CAEE71F3F6}" destId="{B924A530-89AF-4930-8C94-BA61BD857187}" srcOrd="0" destOrd="1" presId="urn:microsoft.com/office/officeart/2005/8/layout/vList2"/>
    <dgm:cxn modelId="{AF4792D2-EE1C-40E4-A9E3-1B0341D1A12F}" type="presParOf" srcId="{6356F0E8-B64B-446D-95AE-1878F2B85FE4}" destId="{7318ABF1-9C9C-404A-AD1B-C6DA959C88C1}" srcOrd="0" destOrd="0" presId="urn:microsoft.com/office/officeart/2005/8/layout/vList2"/>
    <dgm:cxn modelId="{7EB71629-3558-48F8-86E1-E33D92D44EC8}" type="presParOf" srcId="{6356F0E8-B64B-446D-95AE-1878F2B85FE4}" destId="{FBABA2F4-2CBE-479C-939D-245867EA236B}" srcOrd="1" destOrd="0" presId="urn:microsoft.com/office/officeart/2005/8/layout/vList2"/>
    <dgm:cxn modelId="{EEEE6171-172F-4205-AB77-40FCEEC1464B}" type="presParOf" srcId="{6356F0E8-B64B-446D-95AE-1878F2B85FE4}" destId="{878F11D3-39CD-4FD2-888C-E57845BACC79}" srcOrd="2" destOrd="0" presId="urn:microsoft.com/office/officeart/2005/8/layout/vList2"/>
    <dgm:cxn modelId="{9A8A264C-D33F-4AD0-8B07-B2CFD439F239}" type="presParOf" srcId="{6356F0E8-B64B-446D-95AE-1878F2B85FE4}" destId="{B924A530-89AF-4930-8C94-BA61BD857187}" srcOrd="3" destOrd="0" presId="urn:microsoft.com/office/officeart/2005/8/layout/vList2"/>
    <dgm:cxn modelId="{FB9D4FE7-ED92-429D-B865-C1E6DD1D3114}" type="presParOf" srcId="{6356F0E8-B64B-446D-95AE-1878F2B85FE4}" destId="{03AEE5E5-48CC-48A8-AEC3-C85440A4B982}" srcOrd="4" destOrd="0" presId="urn:microsoft.com/office/officeart/2005/8/layout/vList2"/>
    <dgm:cxn modelId="{542D6991-E93E-4701-B29B-7A64C278E811}" type="presParOf" srcId="{6356F0E8-B64B-446D-95AE-1878F2B85FE4}" destId="{BD1DC393-8763-419B-8A35-4FC0560911E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4602BEE-7F77-44CA-AE33-3A1B4D9555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5878AB1F-BAE8-4EBF-824F-725E406F137A}">
      <dgm:prSet/>
      <dgm:spPr/>
      <dgm:t>
        <a:bodyPr/>
        <a:lstStyle/>
        <a:p>
          <a:r>
            <a:rPr lang="fr-CA" baseline="0" dirty="0"/>
            <a:t>Durée de conservation : </a:t>
          </a:r>
          <a:endParaRPr lang="fr-CA" dirty="0"/>
        </a:p>
      </dgm:t>
    </dgm:pt>
    <dgm:pt modelId="{CA21245B-E1A4-4BD8-8730-B548BD001E0A}" type="parTrans" cxnId="{326424EB-87EC-447C-B0FF-F428790B4491}">
      <dgm:prSet/>
      <dgm:spPr/>
      <dgm:t>
        <a:bodyPr/>
        <a:lstStyle/>
        <a:p>
          <a:endParaRPr lang="fr-CA"/>
        </a:p>
      </dgm:t>
    </dgm:pt>
    <dgm:pt modelId="{B2F05620-5811-4999-AF3D-7C9A45043282}" type="sibTrans" cxnId="{326424EB-87EC-447C-B0FF-F428790B4491}">
      <dgm:prSet/>
      <dgm:spPr/>
      <dgm:t>
        <a:bodyPr/>
        <a:lstStyle/>
        <a:p>
          <a:endParaRPr lang="fr-CA"/>
        </a:p>
      </dgm:t>
    </dgm:pt>
    <dgm:pt modelId="{3146BD18-DD0E-45EF-992F-094E9BF7517A}">
      <dgm:prSet/>
      <dgm:spPr/>
      <dgm:t>
        <a:bodyPr/>
        <a:lstStyle/>
        <a:p>
          <a:r>
            <a:rPr lang="fr-CA" dirty="0"/>
            <a:t>5 ans pour les contrôles</a:t>
          </a:r>
        </a:p>
      </dgm:t>
    </dgm:pt>
    <dgm:pt modelId="{390EF141-1368-4CD2-9B5B-05A97A730E78}" type="parTrans" cxnId="{8BBB96FD-8BED-4C61-952E-A8A77B2A1E20}">
      <dgm:prSet/>
      <dgm:spPr/>
      <dgm:t>
        <a:bodyPr/>
        <a:lstStyle/>
        <a:p>
          <a:endParaRPr lang="fr-CA"/>
        </a:p>
      </dgm:t>
    </dgm:pt>
    <dgm:pt modelId="{B0F846BA-3901-4758-ABFC-DCBC10F14A7D}" type="sibTrans" cxnId="{8BBB96FD-8BED-4C61-952E-A8A77B2A1E20}">
      <dgm:prSet/>
      <dgm:spPr/>
      <dgm:t>
        <a:bodyPr/>
        <a:lstStyle/>
        <a:p>
          <a:endParaRPr lang="fr-CA"/>
        </a:p>
      </dgm:t>
    </dgm:pt>
    <dgm:pt modelId="{44582EF2-B5A6-495C-885F-AB3F9B320594}">
      <dgm:prSet/>
      <dgm:spPr/>
      <dgm:t>
        <a:bodyPr/>
        <a:lstStyle/>
        <a:p>
          <a:r>
            <a:rPr lang="fr-CA" dirty="0"/>
            <a:t>10 ans pour les enquêtes, et ce, même si la PA est décédée</a:t>
          </a:r>
        </a:p>
      </dgm:t>
    </dgm:pt>
    <dgm:pt modelId="{5320EC63-1C8B-482F-B50E-A90402E60E3A}" type="parTrans" cxnId="{91E56240-F59F-4179-A585-F7EB1E4CCE5E}">
      <dgm:prSet/>
      <dgm:spPr/>
      <dgm:t>
        <a:bodyPr/>
        <a:lstStyle/>
        <a:p>
          <a:endParaRPr lang="fr-CA"/>
        </a:p>
      </dgm:t>
    </dgm:pt>
    <dgm:pt modelId="{538CB248-1003-4721-81C6-344FAF6B47DF}" type="sibTrans" cxnId="{91E56240-F59F-4179-A585-F7EB1E4CCE5E}">
      <dgm:prSet/>
      <dgm:spPr/>
      <dgm:t>
        <a:bodyPr/>
        <a:lstStyle/>
        <a:p>
          <a:endParaRPr lang="fr-CA"/>
        </a:p>
      </dgm:t>
    </dgm:pt>
    <dgm:pt modelId="{912BD6C4-7ED5-4EBD-B97A-49805DC41796}">
      <dgm:prSet/>
      <dgm:spPr/>
      <dgm:t>
        <a:bodyPr/>
        <a:lstStyle/>
        <a:p>
          <a:r>
            <a:rPr lang="fr-CA" baseline="0" dirty="0"/>
            <a:t>Dossier numérisé : </a:t>
          </a:r>
          <a:endParaRPr lang="fr-CA" dirty="0"/>
        </a:p>
      </dgm:t>
    </dgm:pt>
    <dgm:pt modelId="{B3543EE5-426C-49C1-A72C-31CDEB24C498}" type="parTrans" cxnId="{12BBFD2A-B177-402F-8978-3936E6D687B5}">
      <dgm:prSet/>
      <dgm:spPr/>
      <dgm:t>
        <a:bodyPr/>
        <a:lstStyle/>
        <a:p>
          <a:endParaRPr lang="fr-CA"/>
        </a:p>
      </dgm:t>
    </dgm:pt>
    <dgm:pt modelId="{D4C9AFE2-EF12-4C7D-A173-1C79402A2544}" type="sibTrans" cxnId="{12BBFD2A-B177-402F-8978-3936E6D687B5}">
      <dgm:prSet/>
      <dgm:spPr/>
      <dgm:t>
        <a:bodyPr/>
        <a:lstStyle/>
        <a:p>
          <a:endParaRPr lang="fr-CA"/>
        </a:p>
      </dgm:t>
    </dgm:pt>
    <dgm:pt modelId="{F2AD0C6F-F843-4590-B643-6A6A65318A40}">
      <dgm:prSet/>
      <dgm:spPr/>
      <dgm:t>
        <a:bodyPr/>
        <a:lstStyle/>
        <a:p>
          <a:r>
            <a:rPr lang="fr-CA"/>
            <a:t>Conformément à l’article 17 de la </a:t>
          </a:r>
          <a:r>
            <a:rPr lang="fr-CA" i="1"/>
            <a:t>Loi concernant le cadre juridique des technologies de l’information</a:t>
          </a:r>
        </a:p>
      </dgm:t>
    </dgm:pt>
    <dgm:pt modelId="{2A0B1C22-DDEA-4A39-B3E0-1CBEB4AB2B48}" type="parTrans" cxnId="{28055A0B-2ABB-42AE-A53E-4B774ED5FCEF}">
      <dgm:prSet/>
      <dgm:spPr/>
      <dgm:t>
        <a:bodyPr/>
        <a:lstStyle/>
        <a:p>
          <a:endParaRPr lang="fr-CA"/>
        </a:p>
      </dgm:t>
    </dgm:pt>
    <dgm:pt modelId="{C5D91296-6D47-4299-BA44-0F1A03C9EE27}" type="sibTrans" cxnId="{28055A0B-2ABB-42AE-A53E-4B774ED5FCEF}">
      <dgm:prSet/>
      <dgm:spPr/>
      <dgm:t>
        <a:bodyPr/>
        <a:lstStyle/>
        <a:p>
          <a:endParaRPr lang="fr-CA"/>
        </a:p>
      </dgm:t>
    </dgm:pt>
    <dgm:pt modelId="{EFB1C6E9-7722-4650-9DBB-19DCC98BEBCA}">
      <dgm:prSet/>
      <dgm:spPr/>
      <dgm:t>
        <a:bodyPr/>
        <a:lstStyle/>
        <a:p>
          <a:r>
            <a:rPr lang="fr-CA" baseline="0" dirty="0"/>
            <a:t>Type de documents pouvant être exigés :</a:t>
          </a:r>
          <a:endParaRPr lang="fr-CA" dirty="0"/>
        </a:p>
      </dgm:t>
    </dgm:pt>
    <dgm:pt modelId="{CD6163A4-DF0F-4ED2-932F-164F8247404D}" type="parTrans" cxnId="{921CAD56-E3C4-4D3D-8F27-EDB046DA8A45}">
      <dgm:prSet/>
      <dgm:spPr/>
      <dgm:t>
        <a:bodyPr/>
        <a:lstStyle/>
        <a:p>
          <a:endParaRPr lang="fr-CA"/>
        </a:p>
      </dgm:t>
    </dgm:pt>
    <dgm:pt modelId="{89988E01-E78D-4A44-8D07-A0C783B9A677}" type="sibTrans" cxnId="{921CAD56-E3C4-4D3D-8F27-EDB046DA8A45}">
      <dgm:prSet/>
      <dgm:spPr/>
      <dgm:t>
        <a:bodyPr/>
        <a:lstStyle/>
        <a:p>
          <a:endParaRPr lang="fr-CA"/>
        </a:p>
      </dgm:t>
    </dgm:pt>
    <dgm:pt modelId="{9333D197-FA82-43B9-8372-2406A8D3588D}">
      <dgm:prSet/>
      <dgm:spPr/>
      <dgm:t>
        <a:bodyPr/>
        <a:lstStyle/>
        <a:p>
          <a:r>
            <a:rPr lang="fr-CA" b="1"/>
            <a:t>Attribution d’une orthèse : </a:t>
          </a:r>
          <a:r>
            <a:rPr lang="fr-CA"/>
            <a:t>Original de l’OM (ou certificat médical), selon le cas </a:t>
          </a:r>
        </a:p>
      </dgm:t>
    </dgm:pt>
    <dgm:pt modelId="{CB0E0755-F007-4B6C-97A2-CB21DED01BEB}" type="parTrans" cxnId="{34077A1A-A867-42E5-B372-945BEE01BFD6}">
      <dgm:prSet/>
      <dgm:spPr/>
      <dgm:t>
        <a:bodyPr/>
        <a:lstStyle/>
        <a:p>
          <a:endParaRPr lang="fr-CA"/>
        </a:p>
      </dgm:t>
    </dgm:pt>
    <dgm:pt modelId="{F6CBA40C-7FDA-4614-823F-834669842FCC}" type="sibTrans" cxnId="{34077A1A-A867-42E5-B372-945BEE01BFD6}">
      <dgm:prSet/>
      <dgm:spPr/>
      <dgm:t>
        <a:bodyPr/>
        <a:lstStyle/>
        <a:p>
          <a:endParaRPr lang="fr-CA"/>
        </a:p>
      </dgm:t>
    </dgm:pt>
    <dgm:pt modelId="{FF631F0C-E1C7-4D45-9500-78D6432B5875}">
      <dgm:prSet/>
      <dgm:spPr/>
      <dgm:t>
        <a:bodyPr/>
        <a:lstStyle/>
        <a:p>
          <a:r>
            <a:rPr lang="fr-CA"/>
            <a:t>Évaluation fonctionnelle rédigée par un ergo ou un physio confirmant la déficience physique et l’incapacité + durée recommandée d’utilisation de l’aide, lors de l’attribution d’une aide à la marche; La source du Dx doit y être consigné </a:t>
          </a:r>
        </a:p>
      </dgm:t>
    </dgm:pt>
    <dgm:pt modelId="{44585A25-F50F-4E17-8D60-617675EE5B96}" type="parTrans" cxnId="{C0EFCE72-15E4-4122-828B-221F812680E7}">
      <dgm:prSet/>
      <dgm:spPr/>
      <dgm:t>
        <a:bodyPr/>
        <a:lstStyle/>
        <a:p>
          <a:endParaRPr lang="fr-CA"/>
        </a:p>
      </dgm:t>
    </dgm:pt>
    <dgm:pt modelId="{A29962E4-DAEF-49D2-9EBE-92CA3993A63B}" type="sibTrans" cxnId="{C0EFCE72-15E4-4122-828B-221F812680E7}">
      <dgm:prSet/>
      <dgm:spPr/>
      <dgm:t>
        <a:bodyPr/>
        <a:lstStyle/>
        <a:p>
          <a:endParaRPr lang="fr-CA"/>
        </a:p>
      </dgm:t>
    </dgm:pt>
    <dgm:pt modelId="{43508243-FE49-45D8-B9D5-2B5D7F7A9C3A}">
      <dgm:prSet/>
      <dgm:spPr/>
      <dgm:t>
        <a:bodyPr/>
        <a:lstStyle/>
        <a:p>
          <a:r>
            <a:rPr lang="fr-CA" b="1"/>
            <a:t>Attribution d’une prothèse : </a:t>
          </a:r>
          <a:r>
            <a:rPr lang="fr-CA"/>
            <a:t>Rapport médical ou plan d’intervention attestant de la recommandation de l’appareillage. Dx attestant d’une déficience physique significative et permanente doit être consigné dans le rapport d’évaluation en précisant les informations suivantes : type de document, endroit, nom du médecin, date de la note médicale</a:t>
          </a:r>
        </a:p>
      </dgm:t>
    </dgm:pt>
    <dgm:pt modelId="{B7B70357-E3E5-4D79-AD66-B9075F77AAB8}" type="parTrans" cxnId="{352730B6-237D-45BC-9DDA-D7A27D09F1D0}">
      <dgm:prSet/>
      <dgm:spPr/>
      <dgm:t>
        <a:bodyPr/>
        <a:lstStyle/>
        <a:p>
          <a:endParaRPr lang="fr-CA"/>
        </a:p>
      </dgm:t>
    </dgm:pt>
    <dgm:pt modelId="{5BC9EC66-3ADF-4470-AB7D-06DFB27E6071}" type="sibTrans" cxnId="{352730B6-237D-45BC-9DDA-D7A27D09F1D0}">
      <dgm:prSet/>
      <dgm:spPr/>
      <dgm:t>
        <a:bodyPr/>
        <a:lstStyle/>
        <a:p>
          <a:endParaRPr lang="fr-CA"/>
        </a:p>
      </dgm:t>
    </dgm:pt>
    <dgm:pt modelId="{12D71F11-1144-4C5B-A1AD-D8A2DF99C5B5}">
      <dgm:prSet/>
      <dgm:spPr/>
      <dgm:t>
        <a:bodyPr/>
        <a:lstStyle/>
        <a:p>
          <a:r>
            <a:rPr lang="fr-CA"/>
            <a:t>Original de l’OM (ou certificat médical) si changement de l’état physique, lorsque requis </a:t>
          </a:r>
        </a:p>
      </dgm:t>
    </dgm:pt>
    <dgm:pt modelId="{B954DD34-B9C3-44E0-AD89-380B49232E5E}" type="parTrans" cxnId="{3A272F7C-BFF2-4429-B7A7-B427723C92BD}">
      <dgm:prSet/>
      <dgm:spPr/>
      <dgm:t>
        <a:bodyPr/>
        <a:lstStyle/>
        <a:p>
          <a:endParaRPr lang="fr-CA"/>
        </a:p>
      </dgm:t>
    </dgm:pt>
    <dgm:pt modelId="{D9555E78-04C5-43BC-81D2-65DF6C7EC920}" type="sibTrans" cxnId="{3A272F7C-BFF2-4429-B7A7-B427723C92BD}">
      <dgm:prSet/>
      <dgm:spPr/>
      <dgm:t>
        <a:bodyPr/>
        <a:lstStyle/>
        <a:p>
          <a:endParaRPr lang="fr-CA"/>
        </a:p>
      </dgm:t>
    </dgm:pt>
    <dgm:pt modelId="{ECA86061-7B2E-4D84-9DF8-B6922AB3B79C}">
      <dgm:prSet/>
      <dgm:spPr/>
      <dgm:t>
        <a:bodyPr/>
        <a:lstStyle/>
        <a:p>
          <a:r>
            <a:rPr lang="fr-CA"/>
            <a:t>Évaluation de l’ergo ou du physio, lorsque requis</a:t>
          </a:r>
        </a:p>
      </dgm:t>
    </dgm:pt>
    <dgm:pt modelId="{D2805B86-F1F5-41C9-A84A-F17EC3ED45C2}" type="parTrans" cxnId="{A83EBBAA-660E-4C4E-B49B-540ECC584B4F}">
      <dgm:prSet/>
      <dgm:spPr/>
      <dgm:t>
        <a:bodyPr/>
        <a:lstStyle/>
        <a:p>
          <a:endParaRPr lang="fr-CA"/>
        </a:p>
      </dgm:t>
    </dgm:pt>
    <dgm:pt modelId="{E74EE64D-B2B5-4F7B-82AE-1C02E2D41012}" type="sibTrans" cxnId="{A83EBBAA-660E-4C4E-B49B-540ECC584B4F}">
      <dgm:prSet/>
      <dgm:spPr/>
      <dgm:t>
        <a:bodyPr/>
        <a:lstStyle/>
        <a:p>
          <a:endParaRPr lang="fr-CA"/>
        </a:p>
      </dgm:t>
    </dgm:pt>
    <dgm:pt modelId="{F0239E8A-22CB-4112-844D-EC4A737E99B4}">
      <dgm:prSet/>
      <dgm:spPr/>
      <dgm:t>
        <a:bodyPr/>
        <a:lstStyle/>
        <a:p>
          <a:r>
            <a:rPr lang="fr-CA"/>
            <a:t>Évaluation de l’équipe multidisciplinaire, lorsque requis</a:t>
          </a:r>
        </a:p>
      </dgm:t>
    </dgm:pt>
    <dgm:pt modelId="{5671D9CF-A937-4604-A560-1DFE5BEB38A0}" type="parTrans" cxnId="{3B55C488-67EB-434B-A2F6-410B6473C750}">
      <dgm:prSet/>
      <dgm:spPr/>
      <dgm:t>
        <a:bodyPr/>
        <a:lstStyle/>
        <a:p>
          <a:endParaRPr lang="fr-CA"/>
        </a:p>
      </dgm:t>
    </dgm:pt>
    <dgm:pt modelId="{7FFD650F-6C66-4594-A666-1888CF505745}" type="sibTrans" cxnId="{3B55C488-67EB-434B-A2F6-410B6473C750}">
      <dgm:prSet/>
      <dgm:spPr/>
      <dgm:t>
        <a:bodyPr/>
        <a:lstStyle/>
        <a:p>
          <a:endParaRPr lang="fr-CA"/>
        </a:p>
      </dgm:t>
    </dgm:pt>
    <dgm:pt modelId="{A8C7B827-1B01-44D5-B63B-0689062A7353}">
      <dgm:prSet/>
      <dgm:spPr/>
      <dgm:t>
        <a:bodyPr/>
        <a:lstStyle/>
        <a:p>
          <a:r>
            <a:rPr lang="fr-CA" dirty="0"/>
            <a:t>Estimé de réparation pour le calcul du 80 % en vertu de l’article 12 </a:t>
          </a:r>
        </a:p>
      </dgm:t>
    </dgm:pt>
    <dgm:pt modelId="{5666F3BF-226B-48BC-92F4-A03059445735}" type="parTrans" cxnId="{C3249457-80B4-4E87-B946-D272DFB81C30}">
      <dgm:prSet/>
      <dgm:spPr/>
      <dgm:t>
        <a:bodyPr/>
        <a:lstStyle/>
        <a:p>
          <a:endParaRPr lang="fr-CA"/>
        </a:p>
      </dgm:t>
    </dgm:pt>
    <dgm:pt modelId="{4FAA3EE5-4BF4-4EF7-BDDD-E0C97C866158}" type="sibTrans" cxnId="{C3249457-80B4-4E87-B946-D272DFB81C30}">
      <dgm:prSet/>
      <dgm:spPr/>
      <dgm:t>
        <a:bodyPr/>
        <a:lstStyle/>
        <a:p>
          <a:endParaRPr lang="fr-CA"/>
        </a:p>
      </dgm:t>
    </dgm:pt>
    <dgm:pt modelId="{55B55B69-AE13-4715-93E4-12AC77C27BEC}">
      <dgm:prSet/>
      <dgm:spPr/>
      <dgm:t>
        <a:bodyPr/>
        <a:lstStyle/>
        <a:p>
          <a:r>
            <a:rPr lang="fr-CA"/>
            <a:t>Original du formulaire </a:t>
          </a:r>
          <a:r>
            <a:rPr lang="fr-CA" i="1"/>
            <a:t>Confirmation et autorisation de la personne assurée</a:t>
          </a:r>
          <a:r>
            <a:rPr lang="fr-CA"/>
            <a:t> (4146) ou tout autre document comportant les mêmes informations, dûment rempli et signé </a:t>
          </a:r>
        </a:p>
      </dgm:t>
    </dgm:pt>
    <dgm:pt modelId="{F27AB223-EAE5-455C-B4AF-5CD033AA1A06}" type="parTrans" cxnId="{45445638-6169-4E23-94EC-2556A94572C7}">
      <dgm:prSet/>
      <dgm:spPr/>
      <dgm:t>
        <a:bodyPr/>
        <a:lstStyle/>
        <a:p>
          <a:endParaRPr lang="fr-CA"/>
        </a:p>
      </dgm:t>
    </dgm:pt>
    <dgm:pt modelId="{52241021-38E6-47E9-921C-F19B4AA7419C}" type="sibTrans" cxnId="{45445638-6169-4E23-94EC-2556A94572C7}">
      <dgm:prSet/>
      <dgm:spPr/>
      <dgm:t>
        <a:bodyPr/>
        <a:lstStyle/>
        <a:p>
          <a:endParaRPr lang="fr-CA"/>
        </a:p>
      </dgm:t>
    </dgm:pt>
    <dgm:pt modelId="{024B47CA-55F8-450F-AF6C-31B02794310F}">
      <dgm:prSet/>
      <dgm:spPr/>
      <dgm:t>
        <a:bodyPr/>
        <a:lstStyle/>
        <a:p>
          <a:r>
            <a:rPr lang="fr-CA"/>
            <a:t>Tout document requis en vertu du RASDP </a:t>
          </a:r>
        </a:p>
      </dgm:t>
    </dgm:pt>
    <dgm:pt modelId="{8CD44EB2-00F4-4FE5-B84F-2DE5B9BD7102}" type="parTrans" cxnId="{B07A388C-C383-46BF-B7BF-78BD5A5BE79C}">
      <dgm:prSet/>
      <dgm:spPr/>
      <dgm:t>
        <a:bodyPr/>
        <a:lstStyle/>
        <a:p>
          <a:endParaRPr lang="fr-CA"/>
        </a:p>
      </dgm:t>
    </dgm:pt>
    <dgm:pt modelId="{EBAC9A32-83B6-4AC2-830B-59B0D4718B42}" type="sibTrans" cxnId="{B07A388C-C383-46BF-B7BF-78BD5A5BE79C}">
      <dgm:prSet/>
      <dgm:spPr/>
      <dgm:t>
        <a:bodyPr/>
        <a:lstStyle/>
        <a:p>
          <a:endParaRPr lang="fr-CA"/>
        </a:p>
      </dgm:t>
    </dgm:pt>
    <dgm:pt modelId="{A458DB28-B71F-4727-9618-0911F98E4B96}">
      <dgm:prSet/>
      <dgm:spPr/>
      <dgm:t>
        <a:bodyPr/>
        <a:lstStyle/>
        <a:p>
          <a:r>
            <a:rPr lang="fr-CA"/>
            <a:t>Tout document demandé par la RAMQ et nécessaire à l’analyse de la demande (Ex. : notes au dossier)</a:t>
          </a:r>
        </a:p>
      </dgm:t>
    </dgm:pt>
    <dgm:pt modelId="{2D20F5BD-F1A2-4DDC-854C-4DF3808829A1}" type="parTrans" cxnId="{2E607223-D275-4300-B6E5-B94A5280941D}">
      <dgm:prSet/>
      <dgm:spPr/>
      <dgm:t>
        <a:bodyPr/>
        <a:lstStyle/>
        <a:p>
          <a:endParaRPr lang="fr-CA"/>
        </a:p>
      </dgm:t>
    </dgm:pt>
    <dgm:pt modelId="{C5256BB2-E361-47BC-913D-63507B351305}" type="sibTrans" cxnId="{2E607223-D275-4300-B6E5-B94A5280941D}">
      <dgm:prSet/>
      <dgm:spPr/>
      <dgm:t>
        <a:bodyPr/>
        <a:lstStyle/>
        <a:p>
          <a:endParaRPr lang="fr-CA"/>
        </a:p>
      </dgm:t>
    </dgm:pt>
    <dgm:pt modelId="{3213BB79-41BB-43BD-AB66-52065616A689}">
      <dgm:prSet/>
      <dgm:spPr/>
      <dgm:t>
        <a:bodyPr/>
        <a:lstStyle/>
        <a:p>
          <a:r>
            <a:rPr lang="fr-CA"/>
            <a:t>Documents appuyant la perte, vol ou sinistre d’une aide. (Ex. :</a:t>
          </a:r>
          <a:r>
            <a:rPr lang="fr-CA" b="1"/>
            <a:t> </a:t>
          </a:r>
          <a:r>
            <a:rPr lang="fr-CA"/>
            <a:t>rapport de police/pompier/Accident SAAQ)</a:t>
          </a:r>
        </a:p>
      </dgm:t>
    </dgm:pt>
    <dgm:pt modelId="{8AC6CD0E-23F0-4985-A969-C200BA3DCBCA}" type="parTrans" cxnId="{171BE214-D5BD-4F62-BCCD-4862961803EA}">
      <dgm:prSet/>
      <dgm:spPr/>
      <dgm:t>
        <a:bodyPr/>
        <a:lstStyle/>
        <a:p>
          <a:endParaRPr lang="fr-CA"/>
        </a:p>
      </dgm:t>
    </dgm:pt>
    <dgm:pt modelId="{985307BD-16FB-4221-8089-F76BF5C3428A}" type="sibTrans" cxnId="{171BE214-D5BD-4F62-BCCD-4862961803EA}">
      <dgm:prSet/>
      <dgm:spPr/>
      <dgm:t>
        <a:bodyPr/>
        <a:lstStyle/>
        <a:p>
          <a:endParaRPr lang="fr-CA"/>
        </a:p>
      </dgm:t>
    </dgm:pt>
    <dgm:pt modelId="{EB2FAC03-D222-491B-A4B5-3A4A49EA8F7B}">
      <dgm:prSet/>
      <dgm:spPr/>
      <dgm:t>
        <a:bodyPr/>
        <a:lstStyle/>
        <a:p>
          <a:r>
            <a:rPr lang="fr-CA"/>
            <a:t>Faits concernant l’utilisation négligente d’une aide</a:t>
          </a:r>
        </a:p>
      </dgm:t>
    </dgm:pt>
    <dgm:pt modelId="{3B2DDDF6-D1C2-4C5B-A31B-F0B4FD17B6BF}" type="parTrans" cxnId="{191A6073-865A-4449-8A74-E68A74D8611B}">
      <dgm:prSet/>
      <dgm:spPr/>
      <dgm:t>
        <a:bodyPr/>
        <a:lstStyle/>
        <a:p>
          <a:endParaRPr lang="fr-CA"/>
        </a:p>
      </dgm:t>
    </dgm:pt>
    <dgm:pt modelId="{19A81A76-448C-4FDC-88A4-E5EBE4D356EC}" type="sibTrans" cxnId="{191A6073-865A-4449-8A74-E68A74D8611B}">
      <dgm:prSet/>
      <dgm:spPr/>
      <dgm:t>
        <a:bodyPr/>
        <a:lstStyle/>
        <a:p>
          <a:endParaRPr lang="fr-CA"/>
        </a:p>
      </dgm:t>
    </dgm:pt>
    <dgm:pt modelId="{84EAF38B-1F86-4021-AF3A-649FCA87D9E8}" type="pres">
      <dgm:prSet presAssocID="{B4602BEE-7F77-44CA-AE33-3A1B4D955569}" presName="linear" presStyleCnt="0">
        <dgm:presLayoutVars>
          <dgm:animLvl val="lvl"/>
          <dgm:resizeHandles val="exact"/>
        </dgm:presLayoutVars>
      </dgm:prSet>
      <dgm:spPr/>
      <dgm:t>
        <a:bodyPr/>
        <a:lstStyle/>
        <a:p>
          <a:endParaRPr lang="fr-FR"/>
        </a:p>
      </dgm:t>
    </dgm:pt>
    <dgm:pt modelId="{0D001AA6-A2AE-4957-A328-DE2F0418F602}" type="pres">
      <dgm:prSet presAssocID="{5878AB1F-BAE8-4EBF-824F-725E406F137A}" presName="parentText" presStyleLbl="node1" presStyleIdx="0" presStyleCnt="3">
        <dgm:presLayoutVars>
          <dgm:chMax val="0"/>
          <dgm:bulletEnabled val="1"/>
        </dgm:presLayoutVars>
      </dgm:prSet>
      <dgm:spPr/>
      <dgm:t>
        <a:bodyPr/>
        <a:lstStyle/>
        <a:p>
          <a:endParaRPr lang="fr-FR"/>
        </a:p>
      </dgm:t>
    </dgm:pt>
    <dgm:pt modelId="{AD258271-CCC3-4164-BD1F-8E27A9BE1549}" type="pres">
      <dgm:prSet presAssocID="{5878AB1F-BAE8-4EBF-824F-725E406F137A}" presName="childText" presStyleLbl="revTx" presStyleIdx="0" presStyleCnt="3">
        <dgm:presLayoutVars>
          <dgm:bulletEnabled val="1"/>
        </dgm:presLayoutVars>
      </dgm:prSet>
      <dgm:spPr/>
      <dgm:t>
        <a:bodyPr/>
        <a:lstStyle/>
        <a:p>
          <a:endParaRPr lang="fr-FR"/>
        </a:p>
      </dgm:t>
    </dgm:pt>
    <dgm:pt modelId="{E3B43DDC-8840-4C51-B0D0-EEC7EDBA1EDB}" type="pres">
      <dgm:prSet presAssocID="{912BD6C4-7ED5-4EBD-B97A-49805DC41796}" presName="parentText" presStyleLbl="node1" presStyleIdx="1" presStyleCnt="3">
        <dgm:presLayoutVars>
          <dgm:chMax val="0"/>
          <dgm:bulletEnabled val="1"/>
        </dgm:presLayoutVars>
      </dgm:prSet>
      <dgm:spPr/>
      <dgm:t>
        <a:bodyPr/>
        <a:lstStyle/>
        <a:p>
          <a:endParaRPr lang="fr-FR"/>
        </a:p>
      </dgm:t>
    </dgm:pt>
    <dgm:pt modelId="{0DCEC35B-0A93-489E-9235-2D919CC0B6EB}" type="pres">
      <dgm:prSet presAssocID="{912BD6C4-7ED5-4EBD-B97A-49805DC41796}" presName="childText" presStyleLbl="revTx" presStyleIdx="1" presStyleCnt="3">
        <dgm:presLayoutVars>
          <dgm:bulletEnabled val="1"/>
        </dgm:presLayoutVars>
      </dgm:prSet>
      <dgm:spPr/>
      <dgm:t>
        <a:bodyPr/>
        <a:lstStyle/>
        <a:p>
          <a:endParaRPr lang="fr-FR"/>
        </a:p>
      </dgm:t>
    </dgm:pt>
    <dgm:pt modelId="{50CE9B1D-1465-4DFC-8CD3-5C9B60339A0E}" type="pres">
      <dgm:prSet presAssocID="{EFB1C6E9-7722-4650-9DBB-19DCC98BEBCA}" presName="parentText" presStyleLbl="node1" presStyleIdx="2" presStyleCnt="3">
        <dgm:presLayoutVars>
          <dgm:chMax val="0"/>
          <dgm:bulletEnabled val="1"/>
        </dgm:presLayoutVars>
      </dgm:prSet>
      <dgm:spPr/>
      <dgm:t>
        <a:bodyPr/>
        <a:lstStyle/>
        <a:p>
          <a:endParaRPr lang="fr-FR"/>
        </a:p>
      </dgm:t>
    </dgm:pt>
    <dgm:pt modelId="{2396DF8A-A908-47AA-B1C4-F6C366F2BDF3}" type="pres">
      <dgm:prSet presAssocID="{EFB1C6E9-7722-4650-9DBB-19DCC98BEBCA}" presName="childText" presStyleLbl="revTx" presStyleIdx="2" presStyleCnt="3">
        <dgm:presLayoutVars>
          <dgm:bulletEnabled val="1"/>
        </dgm:presLayoutVars>
      </dgm:prSet>
      <dgm:spPr/>
      <dgm:t>
        <a:bodyPr/>
        <a:lstStyle/>
        <a:p>
          <a:endParaRPr lang="fr-FR"/>
        </a:p>
      </dgm:t>
    </dgm:pt>
  </dgm:ptLst>
  <dgm:cxnLst>
    <dgm:cxn modelId="{6EE91E50-D747-4EAF-BAE9-D691DE81C1E0}" type="presOf" srcId="{F0239E8A-22CB-4112-844D-EC4A737E99B4}" destId="{2396DF8A-A908-47AA-B1C4-F6C366F2BDF3}" srcOrd="0" destOrd="5" presId="urn:microsoft.com/office/officeart/2005/8/layout/vList2"/>
    <dgm:cxn modelId="{34077A1A-A867-42E5-B372-945BEE01BFD6}" srcId="{EFB1C6E9-7722-4650-9DBB-19DCC98BEBCA}" destId="{9333D197-FA82-43B9-8372-2406A8D3588D}" srcOrd="0" destOrd="0" parTransId="{CB0E0755-F007-4B6C-97A2-CB21DED01BEB}" sibTransId="{F6CBA40C-7FDA-4614-823F-834669842FCC}"/>
    <dgm:cxn modelId="{171BE214-D5BD-4F62-BCCD-4862961803EA}" srcId="{EFB1C6E9-7722-4650-9DBB-19DCC98BEBCA}" destId="{3213BB79-41BB-43BD-AB66-52065616A689}" srcOrd="10" destOrd="0" parTransId="{8AC6CD0E-23F0-4985-A969-C200BA3DCBCA}" sibTransId="{985307BD-16FB-4221-8089-F76BF5C3428A}"/>
    <dgm:cxn modelId="{42901B7C-E676-4168-A7CE-D56FB8A78A25}" type="presOf" srcId="{912BD6C4-7ED5-4EBD-B97A-49805DC41796}" destId="{E3B43DDC-8840-4C51-B0D0-EEC7EDBA1EDB}" srcOrd="0" destOrd="0" presId="urn:microsoft.com/office/officeart/2005/8/layout/vList2"/>
    <dgm:cxn modelId="{EB5FC8D4-6930-4843-A894-04363B22BB8E}" type="presOf" srcId="{3213BB79-41BB-43BD-AB66-52065616A689}" destId="{2396DF8A-A908-47AA-B1C4-F6C366F2BDF3}" srcOrd="0" destOrd="10" presId="urn:microsoft.com/office/officeart/2005/8/layout/vList2"/>
    <dgm:cxn modelId="{DEBEA464-B7CF-4019-A437-C13142F8338D}" type="presOf" srcId="{A8C7B827-1B01-44D5-B63B-0689062A7353}" destId="{2396DF8A-A908-47AA-B1C4-F6C366F2BDF3}" srcOrd="0" destOrd="6" presId="urn:microsoft.com/office/officeart/2005/8/layout/vList2"/>
    <dgm:cxn modelId="{45445638-6169-4E23-94EC-2556A94572C7}" srcId="{EFB1C6E9-7722-4650-9DBB-19DCC98BEBCA}" destId="{55B55B69-AE13-4715-93E4-12AC77C27BEC}" srcOrd="7" destOrd="0" parTransId="{F27AB223-EAE5-455C-B4AF-5CD033AA1A06}" sibTransId="{52241021-38E6-47E9-921C-F19B4AA7419C}"/>
    <dgm:cxn modelId="{31FAAEE0-16D3-4F9C-B90D-64E70BBB42C6}" type="presOf" srcId="{ECA86061-7B2E-4D84-9DF8-B6922AB3B79C}" destId="{2396DF8A-A908-47AA-B1C4-F6C366F2BDF3}" srcOrd="0" destOrd="4" presId="urn:microsoft.com/office/officeart/2005/8/layout/vList2"/>
    <dgm:cxn modelId="{51D2D4C0-1E42-492E-8257-BBD34FDD0FDE}" type="presOf" srcId="{F2AD0C6F-F843-4590-B643-6A6A65318A40}" destId="{0DCEC35B-0A93-489E-9235-2D919CC0B6EB}" srcOrd="0" destOrd="0" presId="urn:microsoft.com/office/officeart/2005/8/layout/vList2"/>
    <dgm:cxn modelId="{2E607223-D275-4300-B6E5-B94A5280941D}" srcId="{EFB1C6E9-7722-4650-9DBB-19DCC98BEBCA}" destId="{A458DB28-B71F-4727-9618-0911F98E4B96}" srcOrd="9" destOrd="0" parTransId="{2D20F5BD-F1A2-4DDC-854C-4DF3808829A1}" sibTransId="{C5256BB2-E361-47BC-913D-63507B351305}"/>
    <dgm:cxn modelId="{31D791E7-B559-48AB-8B4C-C7168957FD65}" type="presOf" srcId="{3146BD18-DD0E-45EF-992F-094E9BF7517A}" destId="{AD258271-CCC3-4164-BD1F-8E27A9BE1549}" srcOrd="0" destOrd="0" presId="urn:microsoft.com/office/officeart/2005/8/layout/vList2"/>
    <dgm:cxn modelId="{326424EB-87EC-447C-B0FF-F428790B4491}" srcId="{B4602BEE-7F77-44CA-AE33-3A1B4D955569}" destId="{5878AB1F-BAE8-4EBF-824F-725E406F137A}" srcOrd="0" destOrd="0" parTransId="{CA21245B-E1A4-4BD8-8730-B548BD001E0A}" sibTransId="{B2F05620-5811-4999-AF3D-7C9A45043282}"/>
    <dgm:cxn modelId="{498132CA-82E8-4418-A290-975476371A5A}" type="presOf" srcId="{9333D197-FA82-43B9-8372-2406A8D3588D}" destId="{2396DF8A-A908-47AA-B1C4-F6C366F2BDF3}" srcOrd="0" destOrd="0" presId="urn:microsoft.com/office/officeart/2005/8/layout/vList2"/>
    <dgm:cxn modelId="{3A272F7C-BFF2-4429-B7A7-B427723C92BD}" srcId="{EFB1C6E9-7722-4650-9DBB-19DCC98BEBCA}" destId="{12D71F11-1144-4C5B-A1AD-D8A2DF99C5B5}" srcOrd="3" destOrd="0" parTransId="{B954DD34-B9C3-44E0-AD89-380B49232E5E}" sibTransId="{D9555E78-04C5-43BC-81D2-65DF6C7EC920}"/>
    <dgm:cxn modelId="{DE07ADCA-20B1-4B8F-9C69-3E304D183FEB}" type="presOf" srcId="{B4602BEE-7F77-44CA-AE33-3A1B4D955569}" destId="{84EAF38B-1F86-4021-AF3A-649FCA87D9E8}" srcOrd="0" destOrd="0" presId="urn:microsoft.com/office/officeart/2005/8/layout/vList2"/>
    <dgm:cxn modelId="{191A6073-865A-4449-8A74-E68A74D8611B}" srcId="{EFB1C6E9-7722-4650-9DBB-19DCC98BEBCA}" destId="{EB2FAC03-D222-491B-A4B5-3A4A49EA8F7B}" srcOrd="11" destOrd="0" parTransId="{3B2DDDF6-D1C2-4C5B-A31B-F0B4FD17B6BF}" sibTransId="{19A81A76-448C-4FDC-88A4-E5EBE4D356EC}"/>
    <dgm:cxn modelId="{7008AF69-D419-4414-8EB4-C5AAEB94BCF7}" type="presOf" srcId="{43508243-FE49-45D8-B9D5-2B5D7F7A9C3A}" destId="{2396DF8A-A908-47AA-B1C4-F6C366F2BDF3}" srcOrd="0" destOrd="2" presId="urn:microsoft.com/office/officeart/2005/8/layout/vList2"/>
    <dgm:cxn modelId="{C0EFCE72-15E4-4122-828B-221F812680E7}" srcId="{EFB1C6E9-7722-4650-9DBB-19DCC98BEBCA}" destId="{FF631F0C-E1C7-4D45-9500-78D6432B5875}" srcOrd="1" destOrd="0" parTransId="{44585A25-F50F-4E17-8D60-617675EE5B96}" sibTransId="{A29962E4-DAEF-49D2-9EBE-92CA3993A63B}"/>
    <dgm:cxn modelId="{D3E8D436-69AB-4F83-9630-FE722DB7360C}" type="presOf" srcId="{A458DB28-B71F-4727-9618-0911F98E4B96}" destId="{2396DF8A-A908-47AA-B1C4-F6C366F2BDF3}" srcOrd="0" destOrd="9" presId="urn:microsoft.com/office/officeart/2005/8/layout/vList2"/>
    <dgm:cxn modelId="{851F0BC4-FED9-49FC-BCB2-F2458BA072CA}" type="presOf" srcId="{55B55B69-AE13-4715-93E4-12AC77C27BEC}" destId="{2396DF8A-A908-47AA-B1C4-F6C366F2BDF3}" srcOrd="0" destOrd="7" presId="urn:microsoft.com/office/officeart/2005/8/layout/vList2"/>
    <dgm:cxn modelId="{91E56240-F59F-4179-A585-F7EB1E4CCE5E}" srcId="{5878AB1F-BAE8-4EBF-824F-725E406F137A}" destId="{44582EF2-B5A6-495C-885F-AB3F9B320594}" srcOrd="1" destOrd="0" parTransId="{5320EC63-1C8B-482F-B50E-A90402E60E3A}" sibTransId="{538CB248-1003-4721-81C6-344FAF6B47DF}"/>
    <dgm:cxn modelId="{3B55C488-67EB-434B-A2F6-410B6473C750}" srcId="{EFB1C6E9-7722-4650-9DBB-19DCC98BEBCA}" destId="{F0239E8A-22CB-4112-844D-EC4A737E99B4}" srcOrd="5" destOrd="0" parTransId="{5671D9CF-A937-4604-A560-1DFE5BEB38A0}" sibTransId="{7FFD650F-6C66-4594-A666-1888CF505745}"/>
    <dgm:cxn modelId="{12BBFD2A-B177-402F-8978-3936E6D687B5}" srcId="{B4602BEE-7F77-44CA-AE33-3A1B4D955569}" destId="{912BD6C4-7ED5-4EBD-B97A-49805DC41796}" srcOrd="1" destOrd="0" parTransId="{B3543EE5-426C-49C1-A72C-31CDEB24C498}" sibTransId="{D4C9AFE2-EF12-4C7D-A173-1C79402A2544}"/>
    <dgm:cxn modelId="{921CAD56-E3C4-4D3D-8F27-EDB046DA8A45}" srcId="{B4602BEE-7F77-44CA-AE33-3A1B4D955569}" destId="{EFB1C6E9-7722-4650-9DBB-19DCC98BEBCA}" srcOrd="2" destOrd="0" parTransId="{CD6163A4-DF0F-4ED2-932F-164F8247404D}" sibTransId="{89988E01-E78D-4A44-8D07-A0C783B9A677}"/>
    <dgm:cxn modelId="{3E24EDC3-5DDC-4F3D-97B8-1756033B5DDB}" type="presOf" srcId="{5878AB1F-BAE8-4EBF-824F-725E406F137A}" destId="{0D001AA6-A2AE-4957-A328-DE2F0418F602}" srcOrd="0" destOrd="0" presId="urn:microsoft.com/office/officeart/2005/8/layout/vList2"/>
    <dgm:cxn modelId="{A83EBBAA-660E-4C4E-B49B-540ECC584B4F}" srcId="{EFB1C6E9-7722-4650-9DBB-19DCC98BEBCA}" destId="{ECA86061-7B2E-4D84-9DF8-B6922AB3B79C}" srcOrd="4" destOrd="0" parTransId="{D2805B86-F1F5-41C9-A84A-F17EC3ED45C2}" sibTransId="{E74EE64D-B2B5-4F7B-82AE-1C02E2D41012}"/>
    <dgm:cxn modelId="{37ECF012-04E8-4B4E-B16E-6CC79F7E0CE0}" type="presOf" srcId="{EB2FAC03-D222-491B-A4B5-3A4A49EA8F7B}" destId="{2396DF8A-A908-47AA-B1C4-F6C366F2BDF3}" srcOrd="0" destOrd="11" presId="urn:microsoft.com/office/officeart/2005/8/layout/vList2"/>
    <dgm:cxn modelId="{28055A0B-2ABB-42AE-A53E-4B774ED5FCEF}" srcId="{912BD6C4-7ED5-4EBD-B97A-49805DC41796}" destId="{F2AD0C6F-F843-4590-B643-6A6A65318A40}" srcOrd="0" destOrd="0" parTransId="{2A0B1C22-DDEA-4A39-B3E0-1CBEB4AB2B48}" sibTransId="{C5D91296-6D47-4299-BA44-0F1A03C9EE27}"/>
    <dgm:cxn modelId="{352730B6-237D-45BC-9DDA-D7A27D09F1D0}" srcId="{EFB1C6E9-7722-4650-9DBB-19DCC98BEBCA}" destId="{43508243-FE49-45D8-B9D5-2B5D7F7A9C3A}" srcOrd="2" destOrd="0" parTransId="{B7B70357-E3E5-4D79-AD66-B9075F77AAB8}" sibTransId="{5BC9EC66-3ADF-4470-AB7D-06DFB27E6071}"/>
    <dgm:cxn modelId="{FB3BA28C-3F27-4F4D-9133-35348D8A0868}" type="presOf" srcId="{44582EF2-B5A6-495C-885F-AB3F9B320594}" destId="{AD258271-CCC3-4164-BD1F-8E27A9BE1549}" srcOrd="0" destOrd="1" presId="urn:microsoft.com/office/officeart/2005/8/layout/vList2"/>
    <dgm:cxn modelId="{C3249457-80B4-4E87-B946-D272DFB81C30}" srcId="{EFB1C6E9-7722-4650-9DBB-19DCC98BEBCA}" destId="{A8C7B827-1B01-44D5-B63B-0689062A7353}" srcOrd="6" destOrd="0" parTransId="{5666F3BF-226B-48BC-92F4-A03059445735}" sibTransId="{4FAA3EE5-4BF4-4EF7-BDDD-E0C97C866158}"/>
    <dgm:cxn modelId="{86C75AEE-F14D-429A-9090-C41D85442782}" type="presOf" srcId="{024B47CA-55F8-450F-AF6C-31B02794310F}" destId="{2396DF8A-A908-47AA-B1C4-F6C366F2BDF3}" srcOrd="0" destOrd="8" presId="urn:microsoft.com/office/officeart/2005/8/layout/vList2"/>
    <dgm:cxn modelId="{F0C7A29A-DF88-4552-863F-F4ED7A1A160F}" type="presOf" srcId="{EFB1C6E9-7722-4650-9DBB-19DCC98BEBCA}" destId="{50CE9B1D-1465-4DFC-8CD3-5C9B60339A0E}" srcOrd="0" destOrd="0" presId="urn:microsoft.com/office/officeart/2005/8/layout/vList2"/>
    <dgm:cxn modelId="{0A731EB7-F8E7-40B1-B063-B140A07FFE40}" type="presOf" srcId="{FF631F0C-E1C7-4D45-9500-78D6432B5875}" destId="{2396DF8A-A908-47AA-B1C4-F6C366F2BDF3}" srcOrd="0" destOrd="1" presId="urn:microsoft.com/office/officeart/2005/8/layout/vList2"/>
    <dgm:cxn modelId="{62814141-6318-4B96-A458-B25C9A972467}" type="presOf" srcId="{12D71F11-1144-4C5B-A1AD-D8A2DF99C5B5}" destId="{2396DF8A-A908-47AA-B1C4-F6C366F2BDF3}" srcOrd="0" destOrd="3" presId="urn:microsoft.com/office/officeart/2005/8/layout/vList2"/>
    <dgm:cxn modelId="{B07A388C-C383-46BF-B7BF-78BD5A5BE79C}" srcId="{EFB1C6E9-7722-4650-9DBB-19DCC98BEBCA}" destId="{024B47CA-55F8-450F-AF6C-31B02794310F}" srcOrd="8" destOrd="0" parTransId="{8CD44EB2-00F4-4FE5-B84F-2DE5B9BD7102}" sibTransId="{EBAC9A32-83B6-4AC2-830B-59B0D4718B42}"/>
    <dgm:cxn modelId="{8BBB96FD-8BED-4C61-952E-A8A77B2A1E20}" srcId="{5878AB1F-BAE8-4EBF-824F-725E406F137A}" destId="{3146BD18-DD0E-45EF-992F-094E9BF7517A}" srcOrd="0" destOrd="0" parTransId="{390EF141-1368-4CD2-9B5B-05A97A730E78}" sibTransId="{B0F846BA-3901-4758-ABFC-DCBC10F14A7D}"/>
    <dgm:cxn modelId="{E40E70F4-8C7B-435D-958C-E44B8B5BFC5F}" type="presParOf" srcId="{84EAF38B-1F86-4021-AF3A-649FCA87D9E8}" destId="{0D001AA6-A2AE-4957-A328-DE2F0418F602}" srcOrd="0" destOrd="0" presId="urn:microsoft.com/office/officeart/2005/8/layout/vList2"/>
    <dgm:cxn modelId="{CE31ABC8-B80B-4412-B6B9-C25E3EE3AC92}" type="presParOf" srcId="{84EAF38B-1F86-4021-AF3A-649FCA87D9E8}" destId="{AD258271-CCC3-4164-BD1F-8E27A9BE1549}" srcOrd="1" destOrd="0" presId="urn:microsoft.com/office/officeart/2005/8/layout/vList2"/>
    <dgm:cxn modelId="{AFE35FBB-91BB-4BB8-BEA5-FC34A16CD3F1}" type="presParOf" srcId="{84EAF38B-1F86-4021-AF3A-649FCA87D9E8}" destId="{E3B43DDC-8840-4C51-B0D0-EEC7EDBA1EDB}" srcOrd="2" destOrd="0" presId="urn:microsoft.com/office/officeart/2005/8/layout/vList2"/>
    <dgm:cxn modelId="{5C6D793A-0DE6-42B1-BB2F-A63A90D73B80}" type="presParOf" srcId="{84EAF38B-1F86-4021-AF3A-649FCA87D9E8}" destId="{0DCEC35B-0A93-489E-9235-2D919CC0B6EB}" srcOrd="3" destOrd="0" presId="urn:microsoft.com/office/officeart/2005/8/layout/vList2"/>
    <dgm:cxn modelId="{C08F2D70-3F82-405B-8392-272DDB82A292}" type="presParOf" srcId="{84EAF38B-1F86-4021-AF3A-649FCA87D9E8}" destId="{50CE9B1D-1465-4DFC-8CD3-5C9B60339A0E}" srcOrd="4" destOrd="0" presId="urn:microsoft.com/office/officeart/2005/8/layout/vList2"/>
    <dgm:cxn modelId="{2B021E7F-37F9-4156-914A-67FBB996E749}" type="presParOf" srcId="{84EAF38B-1F86-4021-AF3A-649FCA87D9E8}" destId="{2396DF8A-A908-47AA-B1C4-F6C366F2BDF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4EE974C-6156-40D2-8645-F439F261DB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0BD5E2A3-CCE4-4294-BD8E-2464E49DCC21}">
      <dgm:prSet/>
      <dgm:spPr/>
      <dgm:t>
        <a:bodyPr/>
        <a:lstStyle/>
        <a:p>
          <a:r>
            <a:rPr lang="fr-CA" b="0" i="0" baseline="0"/>
            <a:t>Doit être rempli conformément aux normes édictées par son ordre professionnel, s’il y a lieu</a:t>
          </a:r>
          <a:endParaRPr lang="fr-CA"/>
        </a:p>
      </dgm:t>
    </dgm:pt>
    <dgm:pt modelId="{F9FBC3DA-51D8-4837-A8F1-C4CE68D300EC}" type="parTrans" cxnId="{AC3E99FB-399D-4EBC-82CE-BD1BF8773EE1}">
      <dgm:prSet/>
      <dgm:spPr/>
      <dgm:t>
        <a:bodyPr/>
        <a:lstStyle/>
        <a:p>
          <a:endParaRPr lang="fr-CA"/>
        </a:p>
      </dgm:t>
    </dgm:pt>
    <dgm:pt modelId="{7E07408E-8EB3-44ED-8AE4-54A936358D88}" type="sibTrans" cxnId="{AC3E99FB-399D-4EBC-82CE-BD1BF8773EE1}">
      <dgm:prSet/>
      <dgm:spPr/>
      <dgm:t>
        <a:bodyPr/>
        <a:lstStyle/>
        <a:p>
          <a:endParaRPr lang="fr-CA"/>
        </a:p>
      </dgm:t>
    </dgm:pt>
    <dgm:pt modelId="{5565C791-E24B-4EB9-8610-342BCA64A200}">
      <dgm:prSet/>
      <dgm:spPr/>
      <dgm:t>
        <a:bodyPr/>
        <a:lstStyle/>
        <a:p>
          <a:pPr>
            <a:buNone/>
          </a:pPr>
          <a:r>
            <a:rPr lang="fr-CA" b="0" i="0" baseline="0"/>
            <a:t>Doit contenir minimalement :</a:t>
          </a:r>
          <a:endParaRPr lang="fr-CA"/>
        </a:p>
      </dgm:t>
    </dgm:pt>
    <dgm:pt modelId="{7922038D-250C-446C-98C3-52389DCB98A5}" type="parTrans" cxnId="{D7F36F4A-29AD-451A-BCE4-3FD95A34AFB9}">
      <dgm:prSet/>
      <dgm:spPr/>
      <dgm:t>
        <a:bodyPr/>
        <a:lstStyle/>
        <a:p>
          <a:endParaRPr lang="fr-CA"/>
        </a:p>
      </dgm:t>
    </dgm:pt>
    <dgm:pt modelId="{F8EAEC83-1C36-48F2-B6F6-78E2EF0EB8BD}" type="sibTrans" cxnId="{D7F36F4A-29AD-451A-BCE4-3FD95A34AFB9}">
      <dgm:prSet/>
      <dgm:spPr/>
      <dgm:t>
        <a:bodyPr/>
        <a:lstStyle/>
        <a:p>
          <a:endParaRPr lang="fr-CA"/>
        </a:p>
      </dgm:t>
    </dgm:pt>
    <dgm:pt modelId="{E73C3DF9-DFBD-414D-B2C8-85E287B7937A}">
      <dgm:prSet/>
      <dgm:spPr/>
      <dgm:t>
        <a:bodyPr/>
        <a:lstStyle/>
        <a:p>
          <a:r>
            <a:rPr lang="fr-CA" b="0" i="0" baseline="0"/>
            <a:t>Date de l’</a:t>
          </a:r>
          <a:r>
            <a:rPr lang="fr-CA"/>
            <a:t>é</a:t>
          </a:r>
          <a:r>
            <a:rPr lang="fr-CA" b="0" i="0" baseline="0"/>
            <a:t>valuation</a:t>
          </a:r>
          <a:endParaRPr lang="fr-CA"/>
        </a:p>
      </dgm:t>
    </dgm:pt>
    <dgm:pt modelId="{40D569F9-0D2F-4FC4-8DA0-33572E5CAA4C}" type="parTrans" cxnId="{C0FC0A08-803F-4DA7-BEA7-FD188CDD819F}">
      <dgm:prSet/>
      <dgm:spPr/>
      <dgm:t>
        <a:bodyPr/>
        <a:lstStyle/>
        <a:p>
          <a:endParaRPr lang="fr-CA"/>
        </a:p>
      </dgm:t>
    </dgm:pt>
    <dgm:pt modelId="{C285194B-21E2-4270-8D2F-86631C9E77A7}" type="sibTrans" cxnId="{C0FC0A08-803F-4DA7-BEA7-FD188CDD819F}">
      <dgm:prSet/>
      <dgm:spPr/>
      <dgm:t>
        <a:bodyPr/>
        <a:lstStyle/>
        <a:p>
          <a:endParaRPr lang="fr-CA"/>
        </a:p>
      </dgm:t>
    </dgm:pt>
    <dgm:pt modelId="{E988E3A1-4305-4520-9A73-BA260C9D18D8}">
      <dgm:prSet/>
      <dgm:spPr/>
      <dgm:t>
        <a:bodyPr/>
        <a:lstStyle/>
        <a:p>
          <a:r>
            <a:rPr lang="fr-CA" b="0" i="0" baseline="0"/>
            <a:t>Déficience physique et incapacité qui en découle</a:t>
          </a:r>
          <a:endParaRPr lang="fr-CA"/>
        </a:p>
      </dgm:t>
    </dgm:pt>
    <dgm:pt modelId="{AF222EE7-7F9E-43A2-870C-7FCBCF555224}" type="parTrans" cxnId="{D0E94A39-808D-49E9-944D-DF851145FE75}">
      <dgm:prSet/>
      <dgm:spPr/>
      <dgm:t>
        <a:bodyPr/>
        <a:lstStyle/>
        <a:p>
          <a:endParaRPr lang="fr-CA"/>
        </a:p>
      </dgm:t>
    </dgm:pt>
    <dgm:pt modelId="{12A7D0EA-07FD-496F-B0D1-F871290DE437}" type="sibTrans" cxnId="{D0E94A39-808D-49E9-944D-DF851145FE75}">
      <dgm:prSet/>
      <dgm:spPr/>
      <dgm:t>
        <a:bodyPr/>
        <a:lstStyle/>
        <a:p>
          <a:endParaRPr lang="fr-CA"/>
        </a:p>
      </dgm:t>
    </dgm:pt>
    <dgm:pt modelId="{495F8A60-6BAC-4414-8074-2BEFF0BC5379}">
      <dgm:prSet/>
      <dgm:spPr/>
      <dgm:t>
        <a:bodyPr/>
        <a:lstStyle/>
        <a:p>
          <a:r>
            <a:rPr lang="fr-CA"/>
            <a:t>Source du </a:t>
          </a:r>
          <a:r>
            <a:rPr lang="fr-CA" err="1"/>
            <a:t>Dx</a:t>
          </a:r>
          <a:r>
            <a:rPr lang="fr-CA"/>
            <a:t> permanent en l’absence d’une OM</a:t>
          </a:r>
        </a:p>
      </dgm:t>
    </dgm:pt>
    <dgm:pt modelId="{003AF310-2164-47A8-9618-9C408A38843D}" type="parTrans" cxnId="{B239276D-FEB3-4B43-BEF9-E466E270E568}">
      <dgm:prSet/>
      <dgm:spPr/>
      <dgm:t>
        <a:bodyPr/>
        <a:lstStyle/>
        <a:p>
          <a:endParaRPr lang="fr-CA"/>
        </a:p>
      </dgm:t>
    </dgm:pt>
    <dgm:pt modelId="{E264B033-CB3A-4FF5-A175-EC7D0CE6231E}" type="sibTrans" cxnId="{B239276D-FEB3-4B43-BEF9-E466E270E568}">
      <dgm:prSet/>
      <dgm:spPr/>
      <dgm:t>
        <a:bodyPr/>
        <a:lstStyle/>
        <a:p>
          <a:endParaRPr lang="fr-CA"/>
        </a:p>
      </dgm:t>
    </dgm:pt>
    <dgm:pt modelId="{8F8E06D7-048C-48A3-AB6C-65D4D1E37C39}">
      <dgm:prSet/>
      <dgm:spPr/>
      <dgm:t>
        <a:bodyPr/>
        <a:lstStyle/>
        <a:p>
          <a:r>
            <a:rPr lang="fr-CA" b="0" i="0" baseline="0"/>
            <a:t>Nécessité de l’appareil et de son usage quotidien</a:t>
          </a:r>
          <a:endParaRPr lang="fr-CA"/>
        </a:p>
      </dgm:t>
    </dgm:pt>
    <dgm:pt modelId="{BA300ACD-A90B-4B08-90F8-A24E71DC7E76}" type="parTrans" cxnId="{A09331C3-2656-487A-BF2C-3E2AE3C8A5AC}">
      <dgm:prSet/>
      <dgm:spPr/>
      <dgm:t>
        <a:bodyPr/>
        <a:lstStyle/>
        <a:p>
          <a:endParaRPr lang="fr-CA"/>
        </a:p>
      </dgm:t>
    </dgm:pt>
    <dgm:pt modelId="{E87D3B1D-6E34-4AAF-8AE5-39598D9DE140}" type="sibTrans" cxnId="{A09331C3-2656-487A-BF2C-3E2AE3C8A5AC}">
      <dgm:prSet/>
      <dgm:spPr/>
      <dgm:t>
        <a:bodyPr/>
        <a:lstStyle/>
        <a:p>
          <a:endParaRPr lang="fr-CA"/>
        </a:p>
      </dgm:t>
    </dgm:pt>
    <dgm:pt modelId="{E45B371E-7C97-4AC7-BDDE-D49E2A322DCD}">
      <dgm:prSet/>
      <dgm:spPr/>
      <dgm:t>
        <a:bodyPr/>
        <a:lstStyle/>
        <a:p>
          <a:r>
            <a:rPr lang="fr-CA" b="0" i="0" baseline="0" dirty="0"/>
            <a:t>Spécifications techniques de l’appareil recommandé</a:t>
          </a:r>
          <a:endParaRPr lang="fr-CA" dirty="0"/>
        </a:p>
      </dgm:t>
    </dgm:pt>
    <dgm:pt modelId="{6944AF5C-19F7-4BB5-B956-AED46955C140}" type="parTrans" cxnId="{E4C34D52-4B5B-4F50-A113-1DF0845EB0EF}">
      <dgm:prSet/>
      <dgm:spPr/>
      <dgm:t>
        <a:bodyPr/>
        <a:lstStyle/>
        <a:p>
          <a:endParaRPr lang="fr-CA"/>
        </a:p>
      </dgm:t>
    </dgm:pt>
    <dgm:pt modelId="{604F7AED-235B-4479-95E8-741502B19EE8}" type="sibTrans" cxnId="{E4C34D52-4B5B-4F50-A113-1DF0845EB0EF}">
      <dgm:prSet/>
      <dgm:spPr/>
      <dgm:t>
        <a:bodyPr/>
        <a:lstStyle/>
        <a:p>
          <a:endParaRPr lang="fr-CA"/>
        </a:p>
      </dgm:t>
    </dgm:pt>
    <dgm:pt modelId="{DA67FA86-F8BB-4FD0-A627-936649A3FFA5}">
      <dgm:prSet/>
      <dgm:spPr/>
      <dgm:t>
        <a:bodyPr/>
        <a:lstStyle/>
        <a:p>
          <a:r>
            <a:rPr lang="fr-CA" b="0" i="0" baseline="0"/>
            <a:t>Identification de la PA</a:t>
          </a:r>
          <a:endParaRPr lang="fr-CA"/>
        </a:p>
      </dgm:t>
    </dgm:pt>
    <dgm:pt modelId="{58B68AF8-025F-4E50-B542-0F1651E02762}" type="parTrans" cxnId="{16304E52-6417-4308-AE30-72D232B1FF67}">
      <dgm:prSet/>
      <dgm:spPr/>
      <dgm:t>
        <a:bodyPr/>
        <a:lstStyle/>
        <a:p>
          <a:endParaRPr lang="fr-CA"/>
        </a:p>
      </dgm:t>
    </dgm:pt>
    <dgm:pt modelId="{D457B4B5-F428-41A0-8DFA-BB8363384B73}" type="sibTrans" cxnId="{16304E52-6417-4308-AE30-72D232B1FF67}">
      <dgm:prSet/>
      <dgm:spPr/>
      <dgm:t>
        <a:bodyPr/>
        <a:lstStyle/>
        <a:p>
          <a:endParaRPr lang="fr-CA"/>
        </a:p>
      </dgm:t>
    </dgm:pt>
    <dgm:pt modelId="{EF28EDEC-2F22-40B8-B92B-9748901454A6}">
      <dgm:prSet/>
      <dgm:spPr/>
      <dgm:t>
        <a:bodyPr/>
        <a:lstStyle/>
        <a:p>
          <a:r>
            <a:rPr lang="fr-CA" b="0" i="0" baseline="0" dirty="0">
              <a:solidFill>
                <a:schemeClr val="tx1"/>
              </a:solidFill>
            </a:rPr>
            <a:t>Identification du professionnel qui le complète</a:t>
          </a:r>
          <a:endParaRPr lang="fr-CA" dirty="0">
            <a:solidFill>
              <a:schemeClr val="tx1"/>
            </a:solidFill>
          </a:endParaRPr>
        </a:p>
      </dgm:t>
    </dgm:pt>
    <dgm:pt modelId="{B6D9CCA6-D5C0-4EB2-94D0-52279CCE6A0A}" type="parTrans" cxnId="{D3B572C3-0DF6-4471-891F-21257C49384A}">
      <dgm:prSet/>
      <dgm:spPr/>
    </dgm:pt>
    <dgm:pt modelId="{D05645E3-607B-422B-902D-9B1934E90E04}" type="sibTrans" cxnId="{D3B572C3-0DF6-4471-891F-21257C49384A}">
      <dgm:prSet/>
      <dgm:spPr/>
    </dgm:pt>
    <dgm:pt modelId="{0C379A94-C843-409F-85E3-A9A5A4E22DFD}" type="pres">
      <dgm:prSet presAssocID="{74EE974C-6156-40D2-8645-F439F261DB2E}" presName="linear" presStyleCnt="0">
        <dgm:presLayoutVars>
          <dgm:animLvl val="lvl"/>
          <dgm:resizeHandles val="exact"/>
        </dgm:presLayoutVars>
      </dgm:prSet>
      <dgm:spPr/>
      <dgm:t>
        <a:bodyPr/>
        <a:lstStyle/>
        <a:p>
          <a:endParaRPr lang="fr-FR"/>
        </a:p>
      </dgm:t>
    </dgm:pt>
    <dgm:pt modelId="{FE975BD3-998A-459C-A729-E35403D31786}" type="pres">
      <dgm:prSet presAssocID="{0BD5E2A3-CCE4-4294-BD8E-2464E49DCC21}" presName="parentText" presStyleLbl="node1" presStyleIdx="0" presStyleCnt="1" custLinFactNeighborX="1001" custLinFactNeighborY="-2038">
        <dgm:presLayoutVars>
          <dgm:chMax val="0"/>
          <dgm:bulletEnabled val="1"/>
        </dgm:presLayoutVars>
      </dgm:prSet>
      <dgm:spPr/>
      <dgm:t>
        <a:bodyPr/>
        <a:lstStyle/>
        <a:p>
          <a:endParaRPr lang="fr-FR"/>
        </a:p>
      </dgm:t>
    </dgm:pt>
    <dgm:pt modelId="{ECD56E26-7F97-4D9F-A347-D1ADD4FF710A}" type="pres">
      <dgm:prSet presAssocID="{0BD5E2A3-CCE4-4294-BD8E-2464E49DCC21}" presName="childText" presStyleLbl="revTx" presStyleIdx="0" presStyleCnt="1">
        <dgm:presLayoutVars>
          <dgm:bulletEnabled val="1"/>
        </dgm:presLayoutVars>
      </dgm:prSet>
      <dgm:spPr/>
      <dgm:t>
        <a:bodyPr/>
        <a:lstStyle/>
        <a:p>
          <a:endParaRPr lang="fr-FR"/>
        </a:p>
      </dgm:t>
    </dgm:pt>
  </dgm:ptLst>
  <dgm:cxnLst>
    <dgm:cxn modelId="{1D4F2269-AF11-4A14-8D78-BBF7910C8442}" type="presOf" srcId="{495F8A60-6BAC-4414-8074-2BEFF0BC5379}" destId="{ECD56E26-7F97-4D9F-A347-D1ADD4FF710A}" srcOrd="0" destOrd="4" presId="urn:microsoft.com/office/officeart/2005/8/layout/vList2"/>
    <dgm:cxn modelId="{16304E52-6417-4308-AE30-72D232B1FF67}" srcId="{0BD5E2A3-CCE4-4294-BD8E-2464E49DCC21}" destId="{DA67FA86-F8BB-4FD0-A627-936649A3FFA5}" srcOrd="1" destOrd="0" parTransId="{58B68AF8-025F-4E50-B542-0F1651E02762}" sibTransId="{D457B4B5-F428-41A0-8DFA-BB8363384B73}"/>
    <dgm:cxn modelId="{4AFD654F-780C-41AE-B0A9-E50D56BF3AF6}" type="presOf" srcId="{EF28EDEC-2F22-40B8-B92B-9748901454A6}" destId="{ECD56E26-7F97-4D9F-A347-D1ADD4FF710A}" srcOrd="0" destOrd="7" presId="urn:microsoft.com/office/officeart/2005/8/layout/vList2"/>
    <dgm:cxn modelId="{B239276D-FEB3-4B43-BEF9-E466E270E568}" srcId="{0BD5E2A3-CCE4-4294-BD8E-2464E49DCC21}" destId="{495F8A60-6BAC-4414-8074-2BEFF0BC5379}" srcOrd="4" destOrd="0" parTransId="{003AF310-2164-47A8-9618-9C408A38843D}" sibTransId="{E264B033-CB3A-4FF5-A175-EC7D0CE6231E}"/>
    <dgm:cxn modelId="{7BD6BFB7-627A-4F0A-B7C9-CEB9E33B2FF4}" type="presOf" srcId="{E45B371E-7C97-4AC7-BDDE-D49E2A322DCD}" destId="{ECD56E26-7F97-4D9F-A347-D1ADD4FF710A}" srcOrd="0" destOrd="6" presId="urn:microsoft.com/office/officeart/2005/8/layout/vList2"/>
    <dgm:cxn modelId="{A09331C3-2656-487A-BF2C-3E2AE3C8A5AC}" srcId="{0BD5E2A3-CCE4-4294-BD8E-2464E49DCC21}" destId="{8F8E06D7-048C-48A3-AB6C-65D4D1E37C39}" srcOrd="5" destOrd="0" parTransId="{BA300ACD-A90B-4B08-90F8-A24E71DC7E76}" sibTransId="{E87D3B1D-6E34-4AAF-8AE5-39598D9DE140}"/>
    <dgm:cxn modelId="{85058661-4AE6-4337-83D0-64130656E54C}" type="presOf" srcId="{E988E3A1-4305-4520-9A73-BA260C9D18D8}" destId="{ECD56E26-7F97-4D9F-A347-D1ADD4FF710A}" srcOrd="0" destOrd="3" presId="urn:microsoft.com/office/officeart/2005/8/layout/vList2"/>
    <dgm:cxn modelId="{99EF8402-1B1C-4694-B9A7-DACA1EC42BE9}" type="presOf" srcId="{0BD5E2A3-CCE4-4294-BD8E-2464E49DCC21}" destId="{FE975BD3-998A-459C-A729-E35403D31786}" srcOrd="0" destOrd="0" presId="urn:microsoft.com/office/officeart/2005/8/layout/vList2"/>
    <dgm:cxn modelId="{E4C34D52-4B5B-4F50-A113-1DF0845EB0EF}" srcId="{0BD5E2A3-CCE4-4294-BD8E-2464E49DCC21}" destId="{E45B371E-7C97-4AC7-BDDE-D49E2A322DCD}" srcOrd="6" destOrd="0" parTransId="{6944AF5C-19F7-4BB5-B956-AED46955C140}" sibTransId="{604F7AED-235B-4479-95E8-741502B19EE8}"/>
    <dgm:cxn modelId="{C7F51528-D2D3-4971-AD29-38EBD1D3566D}" type="presOf" srcId="{8F8E06D7-048C-48A3-AB6C-65D4D1E37C39}" destId="{ECD56E26-7F97-4D9F-A347-D1ADD4FF710A}" srcOrd="0" destOrd="5" presId="urn:microsoft.com/office/officeart/2005/8/layout/vList2"/>
    <dgm:cxn modelId="{D700758C-EA26-4A99-B30D-8B4FA349CA1A}" type="presOf" srcId="{5565C791-E24B-4EB9-8610-342BCA64A200}" destId="{ECD56E26-7F97-4D9F-A347-D1ADD4FF710A}" srcOrd="0" destOrd="0" presId="urn:microsoft.com/office/officeart/2005/8/layout/vList2"/>
    <dgm:cxn modelId="{9FB9995F-9899-421B-A4A6-6E550545B70D}" type="presOf" srcId="{74EE974C-6156-40D2-8645-F439F261DB2E}" destId="{0C379A94-C843-409F-85E3-A9A5A4E22DFD}" srcOrd="0" destOrd="0" presId="urn:microsoft.com/office/officeart/2005/8/layout/vList2"/>
    <dgm:cxn modelId="{D0E94A39-808D-49E9-944D-DF851145FE75}" srcId="{0BD5E2A3-CCE4-4294-BD8E-2464E49DCC21}" destId="{E988E3A1-4305-4520-9A73-BA260C9D18D8}" srcOrd="3" destOrd="0" parTransId="{AF222EE7-7F9E-43A2-870C-7FCBCF555224}" sibTransId="{12A7D0EA-07FD-496F-B0D1-F871290DE437}"/>
    <dgm:cxn modelId="{D7F36F4A-29AD-451A-BCE4-3FD95A34AFB9}" srcId="{0BD5E2A3-CCE4-4294-BD8E-2464E49DCC21}" destId="{5565C791-E24B-4EB9-8610-342BCA64A200}" srcOrd="0" destOrd="0" parTransId="{7922038D-250C-446C-98C3-52389DCB98A5}" sibTransId="{F8EAEC83-1C36-48F2-B6F6-78E2EF0EB8BD}"/>
    <dgm:cxn modelId="{FE053487-0A47-414A-BD6D-AD4D183A7C75}" type="presOf" srcId="{DA67FA86-F8BB-4FD0-A627-936649A3FFA5}" destId="{ECD56E26-7F97-4D9F-A347-D1ADD4FF710A}" srcOrd="0" destOrd="1" presId="urn:microsoft.com/office/officeart/2005/8/layout/vList2"/>
    <dgm:cxn modelId="{C0FC0A08-803F-4DA7-BEA7-FD188CDD819F}" srcId="{0BD5E2A3-CCE4-4294-BD8E-2464E49DCC21}" destId="{E73C3DF9-DFBD-414D-B2C8-85E287B7937A}" srcOrd="2" destOrd="0" parTransId="{40D569F9-0D2F-4FC4-8DA0-33572E5CAA4C}" sibTransId="{C285194B-21E2-4270-8D2F-86631C9E77A7}"/>
    <dgm:cxn modelId="{AC3E99FB-399D-4EBC-82CE-BD1BF8773EE1}" srcId="{74EE974C-6156-40D2-8645-F439F261DB2E}" destId="{0BD5E2A3-CCE4-4294-BD8E-2464E49DCC21}" srcOrd="0" destOrd="0" parTransId="{F9FBC3DA-51D8-4837-A8F1-C4CE68D300EC}" sibTransId="{7E07408E-8EB3-44ED-8AE4-54A936358D88}"/>
    <dgm:cxn modelId="{D3B572C3-0DF6-4471-891F-21257C49384A}" srcId="{0BD5E2A3-CCE4-4294-BD8E-2464E49DCC21}" destId="{EF28EDEC-2F22-40B8-B92B-9748901454A6}" srcOrd="7" destOrd="0" parTransId="{B6D9CCA6-D5C0-4EB2-94D0-52279CCE6A0A}" sibTransId="{D05645E3-607B-422B-902D-9B1934E90E04}"/>
    <dgm:cxn modelId="{92BDB45F-03DB-4647-84BA-9ADEBCB0AC58}" type="presOf" srcId="{E73C3DF9-DFBD-414D-B2C8-85E287B7937A}" destId="{ECD56E26-7F97-4D9F-A347-D1ADD4FF710A}" srcOrd="0" destOrd="2" presId="urn:microsoft.com/office/officeart/2005/8/layout/vList2"/>
    <dgm:cxn modelId="{A555082C-DF63-4380-BC16-0CF2976B314F}" type="presParOf" srcId="{0C379A94-C843-409F-85E3-A9A5A4E22DFD}" destId="{FE975BD3-998A-459C-A729-E35403D31786}" srcOrd="0" destOrd="0" presId="urn:microsoft.com/office/officeart/2005/8/layout/vList2"/>
    <dgm:cxn modelId="{00EAA369-4745-46F6-9B08-BB64F62A987E}" type="presParOf" srcId="{0C379A94-C843-409F-85E3-A9A5A4E22DFD}" destId="{ECD56E26-7F97-4D9F-A347-D1ADD4FF710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4EE974C-6156-40D2-8645-F439F261DB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0BD5E2A3-CCE4-4294-BD8E-2464E49DCC21}">
      <dgm:prSet/>
      <dgm:spPr/>
      <dgm:t>
        <a:bodyPr/>
        <a:lstStyle/>
        <a:p>
          <a:r>
            <a:rPr lang="fr-CA" b="0" i="0" baseline="0"/>
            <a:t>Doit être rempli conformément aux normes édictées par son ordre professionnel, s’il y a lieu</a:t>
          </a:r>
          <a:endParaRPr lang="fr-CA"/>
        </a:p>
      </dgm:t>
    </dgm:pt>
    <dgm:pt modelId="{F9FBC3DA-51D8-4837-A8F1-C4CE68D300EC}" type="parTrans" cxnId="{AC3E99FB-399D-4EBC-82CE-BD1BF8773EE1}">
      <dgm:prSet/>
      <dgm:spPr/>
      <dgm:t>
        <a:bodyPr/>
        <a:lstStyle/>
        <a:p>
          <a:endParaRPr lang="fr-CA"/>
        </a:p>
      </dgm:t>
    </dgm:pt>
    <dgm:pt modelId="{7E07408E-8EB3-44ED-8AE4-54A936358D88}" type="sibTrans" cxnId="{AC3E99FB-399D-4EBC-82CE-BD1BF8773EE1}">
      <dgm:prSet/>
      <dgm:spPr/>
      <dgm:t>
        <a:bodyPr/>
        <a:lstStyle/>
        <a:p>
          <a:endParaRPr lang="fr-CA"/>
        </a:p>
      </dgm:t>
    </dgm:pt>
    <dgm:pt modelId="{5565C791-E24B-4EB9-8610-342BCA64A200}">
      <dgm:prSet/>
      <dgm:spPr/>
      <dgm:t>
        <a:bodyPr/>
        <a:lstStyle/>
        <a:p>
          <a:pPr marL="360363" indent="-188913"/>
          <a:r>
            <a:rPr lang="fr-CA" b="0" i="0" baseline="0" dirty="0"/>
            <a:t>Identification de la personne assurée</a:t>
          </a:r>
          <a:endParaRPr lang="fr-CA" dirty="0"/>
        </a:p>
      </dgm:t>
    </dgm:pt>
    <dgm:pt modelId="{7922038D-250C-446C-98C3-52389DCB98A5}" type="parTrans" cxnId="{D7F36F4A-29AD-451A-BCE4-3FD95A34AFB9}">
      <dgm:prSet/>
      <dgm:spPr/>
      <dgm:t>
        <a:bodyPr/>
        <a:lstStyle/>
        <a:p>
          <a:endParaRPr lang="fr-CA"/>
        </a:p>
      </dgm:t>
    </dgm:pt>
    <dgm:pt modelId="{F8EAEC83-1C36-48F2-B6F6-78E2EF0EB8BD}" type="sibTrans" cxnId="{D7F36F4A-29AD-451A-BCE4-3FD95A34AFB9}">
      <dgm:prSet/>
      <dgm:spPr/>
      <dgm:t>
        <a:bodyPr/>
        <a:lstStyle/>
        <a:p>
          <a:endParaRPr lang="fr-CA"/>
        </a:p>
      </dgm:t>
    </dgm:pt>
    <dgm:pt modelId="{E73C3DF9-DFBD-414D-B2C8-85E287B7937A}">
      <dgm:prSet/>
      <dgm:spPr/>
      <dgm:t>
        <a:bodyPr/>
        <a:lstStyle/>
        <a:p>
          <a:pPr marL="360363" indent="-188913"/>
          <a:r>
            <a:rPr lang="fr-CA" b="0" i="0" baseline="0"/>
            <a:t>Date de rédaction</a:t>
          </a:r>
          <a:endParaRPr lang="fr-CA"/>
        </a:p>
      </dgm:t>
    </dgm:pt>
    <dgm:pt modelId="{40D569F9-0D2F-4FC4-8DA0-33572E5CAA4C}" type="parTrans" cxnId="{C0FC0A08-803F-4DA7-BEA7-FD188CDD819F}">
      <dgm:prSet/>
      <dgm:spPr/>
      <dgm:t>
        <a:bodyPr/>
        <a:lstStyle/>
        <a:p>
          <a:endParaRPr lang="fr-CA"/>
        </a:p>
      </dgm:t>
    </dgm:pt>
    <dgm:pt modelId="{C285194B-21E2-4270-8D2F-86631C9E77A7}" type="sibTrans" cxnId="{C0FC0A08-803F-4DA7-BEA7-FD188CDD819F}">
      <dgm:prSet/>
      <dgm:spPr/>
      <dgm:t>
        <a:bodyPr/>
        <a:lstStyle/>
        <a:p>
          <a:endParaRPr lang="fr-CA"/>
        </a:p>
      </dgm:t>
    </dgm:pt>
    <dgm:pt modelId="{E45B371E-7C97-4AC7-BDDE-D49E2A322DCD}">
      <dgm:prSet/>
      <dgm:spPr/>
      <dgm:t>
        <a:bodyPr/>
        <a:lstStyle/>
        <a:p>
          <a:pPr marL="360363" indent="-188913"/>
          <a:r>
            <a:rPr lang="fr-CA" b="0" i="0" baseline="0" dirty="0"/>
            <a:t>Spécifications techniques de l’appareil recommandé (ex. : matériaux utilisés et processus de fabrication)</a:t>
          </a:r>
          <a:endParaRPr lang="fr-CA" dirty="0"/>
        </a:p>
      </dgm:t>
    </dgm:pt>
    <dgm:pt modelId="{6944AF5C-19F7-4BB5-B956-AED46955C140}" type="parTrans" cxnId="{E4C34D52-4B5B-4F50-A113-1DF0845EB0EF}">
      <dgm:prSet/>
      <dgm:spPr/>
      <dgm:t>
        <a:bodyPr/>
        <a:lstStyle/>
        <a:p>
          <a:endParaRPr lang="fr-CA"/>
        </a:p>
      </dgm:t>
    </dgm:pt>
    <dgm:pt modelId="{604F7AED-235B-4479-95E8-741502B19EE8}" type="sibTrans" cxnId="{E4C34D52-4B5B-4F50-A113-1DF0845EB0EF}">
      <dgm:prSet/>
      <dgm:spPr/>
      <dgm:t>
        <a:bodyPr/>
        <a:lstStyle/>
        <a:p>
          <a:endParaRPr lang="fr-CA"/>
        </a:p>
      </dgm:t>
    </dgm:pt>
    <dgm:pt modelId="{C0E2D5C1-9002-40D1-84AF-087DB2504A1E}">
      <dgm:prSet/>
      <dgm:spPr/>
      <dgm:t>
        <a:bodyPr/>
        <a:lstStyle/>
        <a:p>
          <a:pPr marL="360363" indent="-188913"/>
          <a:r>
            <a:rPr lang="fr-CA" b="0" dirty="0"/>
            <a:t>Identification :</a:t>
          </a:r>
          <a:endParaRPr lang="fr-CA" dirty="0"/>
        </a:p>
      </dgm:t>
    </dgm:pt>
    <dgm:pt modelId="{B9082E31-E454-45B0-B62D-136C0821F46B}" type="parTrans" cxnId="{3E66792C-27F4-4606-9DCF-8AC316345BB8}">
      <dgm:prSet/>
      <dgm:spPr/>
      <dgm:t>
        <a:bodyPr/>
        <a:lstStyle/>
        <a:p>
          <a:endParaRPr lang="fr-CA"/>
        </a:p>
      </dgm:t>
    </dgm:pt>
    <dgm:pt modelId="{B3F6D7B6-21AE-4D94-8E07-36F5F01EDC04}" type="sibTrans" cxnId="{3E66792C-27F4-4606-9DCF-8AC316345BB8}">
      <dgm:prSet/>
      <dgm:spPr/>
      <dgm:t>
        <a:bodyPr/>
        <a:lstStyle/>
        <a:p>
          <a:endParaRPr lang="fr-CA"/>
        </a:p>
      </dgm:t>
    </dgm:pt>
    <dgm:pt modelId="{0D7CBED4-F700-4370-9B84-662AF0E35C9C}">
      <dgm:prSet/>
      <dgm:spPr/>
      <dgm:t>
        <a:bodyPr/>
        <a:lstStyle/>
        <a:p>
          <a:pPr marL="534988" indent="-192088">
            <a:buFont typeface="Courier New" panose="02070309020205020404" pitchFamily="49" charset="0"/>
            <a:buChar char="o"/>
          </a:pPr>
          <a:r>
            <a:rPr lang="fr-CA" b="0"/>
            <a:t>Du processus de fabrication</a:t>
          </a:r>
          <a:endParaRPr lang="fr-CA"/>
        </a:p>
      </dgm:t>
    </dgm:pt>
    <dgm:pt modelId="{A82C9D11-AB9F-47C4-AA89-3EDEAF551431}" type="parTrans" cxnId="{A822D9AB-8E2A-4194-9B47-51339F00E7EB}">
      <dgm:prSet/>
      <dgm:spPr/>
      <dgm:t>
        <a:bodyPr/>
        <a:lstStyle/>
        <a:p>
          <a:endParaRPr lang="fr-CA"/>
        </a:p>
      </dgm:t>
    </dgm:pt>
    <dgm:pt modelId="{DC55E8EA-8461-4C27-B3C1-FB5BECB0DDFD}" type="sibTrans" cxnId="{A822D9AB-8E2A-4194-9B47-51339F00E7EB}">
      <dgm:prSet/>
      <dgm:spPr/>
      <dgm:t>
        <a:bodyPr/>
        <a:lstStyle/>
        <a:p>
          <a:endParaRPr lang="fr-CA"/>
        </a:p>
      </dgm:t>
    </dgm:pt>
    <dgm:pt modelId="{CA43D582-6AA0-4B82-945C-89D6DBDB3485}">
      <dgm:prSet/>
      <dgm:spPr/>
      <dgm:t>
        <a:bodyPr/>
        <a:lstStyle/>
        <a:p>
          <a:pPr marL="534988" indent="-192088">
            <a:buFont typeface="Courier New" panose="02070309020205020404" pitchFamily="49" charset="0"/>
            <a:buChar char="o"/>
          </a:pPr>
          <a:r>
            <a:rPr lang="fr-CA" b="0"/>
            <a:t>Des CPO et CPL requis en raison de l’incapacité de la PA</a:t>
          </a:r>
          <a:endParaRPr lang="fr-CA"/>
        </a:p>
      </dgm:t>
    </dgm:pt>
    <dgm:pt modelId="{F02539B3-46A3-4B75-8EC4-8389F2EDCE39}" type="parTrans" cxnId="{84E18C65-9918-4CD1-872E-D5703E363C79}">
      <dgm:prSet/>
      <dgm:spPr/>
      <dgm:t>
        <a:bodyPr/>
        <a:lstStyle/>
        <a:p>
          <a:endParaRPr lang="fr-CA"/>
        </a:p>
      </dgm:t>
    </dgm:pt>
    <dgm:pt modelId="{86DEC9F7-9EFC-42F7-BD68-48211EB4052B}" type="sibTrans" cxnId="{84E18C65-9918-4CD1-872E-D5703E363C79}">
      <dgm:prSet/>
      <dgm:spPr/>
      <dgm:t>
        <a:bodyPr/>
        <a:lstStyle/>
        <a:p>
          <a:endParaRPr lang="fr-CA"/>
        </a:p>
      </dgm:t>
    </dgm:pt>
    <dgm:pt modelId="{D75EED78-0899-4257-A283-8AB3711FD132}">
      <dgm:prSet/>
      <dgm:spPr/>
      <dgm:t>
        <a:bodyPr/>
        <a:lstStyle/>
        <a:p>
          <a:pPr marL="534988" indent="-192088">
            <a:buFont typeface="Courier New" panose="02070309020205020404" pitchFamily="49" charset="0"/>
            <a:buChar char="o"/>
          </a:pPr>
          <a:r>
            <a:rPr lang="fr-CA" b="0"/>
            <a:t>Des matériaux utilisés</a:t>
          </a:r>
          <a:endParaRPr lang="fr-CA"/>
        </a:p>
      </dgm:t>
    </dgm:pt>
    <dgm:pt modelId="{821DEA99-82BA-4368-A13E-4C1AE3A22748}" type="parTrans" cxnId="{5792DFE0-8907-4F1D-86A0-7FF8F68ECBED}">
      <dgm:prSet/>
      <dgm:spPr/>
      <dgm:t>
        <a:bodyPr/>
        <a:lstStyle/>
        <a:p>
          <a:endParaRPr lang="fr-CA"/>
        </a:p>
      </dgm:t>
    </dgm:pt>
    <dgm:pt modelId="{36A59AD6-92D1-4F66-8D59-5A3EED499EB7}" type="sibTrans" cxnId="{5792DFE0-8907-4F1D-86A0-7FF8F68ECBED}">
      <dgm:prSet/>
      <dgm:spPr/>
      <dgm:t>
        <a:bodyPr/>
        <a:lstStyle/>
        <a:p>
          <a:endParaRPr lang="fr-CA"/>
        </a:p>
      </dgm:t>
    </dgm:pt>
    <dgm:pt modelId="{ED5A6525-9FE1-4771-898C-04F02AB72CBB}">
      <dgm:prSet/>
      <dgm:spPr/>
      <dgm:t>
        <a:bodyPr/>
        <a:lstStyle/>
        <a:p>
          <a:pPr marL="360363" indent="0">
            <a:buFont typeface="Courier New" panose="02070309020205020404" pitchFamily="49" charset="0"/>
            <a:buNone/>
          </a:pPr>
          <a:r>
            <a:rPr lang="fr-CA" b="1" dirty="0"/>
            <a:t>Attention </a:t>
          </a:r>
          <a:r>
            <a:rPr lang="fr-CA" b="0" dirty="0"/>
            <a:t>: Il ne suffit pas d’inscrire seulement le terme « articulation », il faut mentionner le type d’articulation.</a:t>
          </a:r>
          <a:endParaRPr lang="fr-CA" dirty="0"/>
        </a:p>
      </dgm:t>
    </dgm:pt>
    <dgm:pt modelId="{A3406E8D-510D-4E00-B7D5-E41F63B234D5}" type="parTrans" cxnId="{3B096C70-F7D4-40A7-8469-7E7CB562E1E9}">
      <dgm:prSet/>
      <dgm:spPr/>
      <dgm:t>
        <a:bodyPr/>
        <a:lstStyle/>
        <a:p>
          <a:endParaRPr lang="fr-CA"/>
        </a:p>
      </dgm:t>
    </dgm:pt>
    <dgm:pt modelId="{69F4D579-397D-4398-846D-F4D285A678CA}" type="sibTrans" cxnId="{3B096C70-F7D4-40A7-8469-7E7CB562E1E9}">
      <dgm:prSet/>
      <dgm:spPr/>
      <dgm:t>
        <a:bodyPr/>
        <a:lstStyle/>
        <a:p>
          <a:endParaRPr lang="fr-CA"/>
        </a:p>
      </dgm:t>
    </dgm:pt>
    <dgm:pt modelId="{86BC61EF-0A59-4D44-9291-0A47F8063369}">
      <dgm:prSet/>
      <dgm:spPr/>
      <dgm:t>
        <a:bodyPr/>
        <a:lstStyle/>
        <a:p>
          <a:pPr marL="0" indent="0">
            <a:buNone/>
          </a:pPr>
          <a:r>
            <a:rPr lang="fr-CA"/>
            <a:t>Doit contenir minimalement :</a:t>
          </a:r>
        </a:p>
      </dgm:t>
    </dgm:pt>
    <dgm:pt modelId="{FB8E36EF-D0CF-447E-ACBA-1EDDDE1B4EC3}" type="parTrans" cxnId="{87E169A1-BFAB-4EFE-87DF-40F3E41934AC}">
      <dgm:prSet/>
      <dgm:spPr/>
      <dgm:t>
        <a:bodyPr/>
        <a:lstStyle/>
        <a:p>
          <a:endParaRPr lang="fr-CA"/>
        </a:p>
      </dgm:t>
    </dgm:pt>
    <dgm:pt modelId="{98C7B12F-501D-47FA-9FD5-8CEB44C62658}" type="sibTrans" cxnId="{87E169A1-BFAB-4EFE-87DF-40F3E41934AC}">
      <dgm:prSet/>
      <dgm:spPr/>
      <dgm:t>
        <a:bodyPr/>
        <a:lstStyle/>
        <a:p>
          <a:endParaRPr lang="fr-CA"/>
        </a:p>
      </dgm:t>
    </dgm:pt>
    <dgm:pt modelId="{C6035F7F-2505-41C3-BDD8-DBBF11A82254}">
      <dgm:prSet/>
      <dgm:spPr/>
      <dgm:t>
        <a:bodyPr/>
        <a:lstStyle/>
        <a:p>
          <a:pPr marL="360363" indent="-188913"/>
          <a:r>
            <a:rPr lang="fr-CA" b="0" i="0" baseline="0" dirty="0">
              <a:solidFill>
                <a:schemeClr val="tx1"/>
              </a:solidFill>
            </a:rPr>
            <a:t>Identification du professionnel qui le complète</a:t>
          </a:r>
          <a:endParaRPr lang="fr-CA" dirty="0">
            <a:solidFill>
              <a:schemeClr val="tx1"/>
            </a:solidFill>
          </a:endParaRPr>
        </a:p>
      </dgm:t>
    </dgm:pt>
    <dgm:pt modelId="{232E4647-05F8-42FE-A86E-031BC0D76E6C}" type="parTrans" cxnId="{803AD557-D0EF-43C0-94CD-20C098923E6F}">
      <dgm:prSet/>
      <dgm:spPr/>
      <dgm:t>
        <a:bodyPr/>
        <a:lstStyle/>
        <a:p>
          <a:endParaRPr lang="fr-CA"/>
        </a:p>
      </dgm:t>
    </dgm:pt>
    <dgm:pt modelId="{BBE697EB-900E-4622-BE05-C400E7CFE00E}" type="sibTrans" cxnId="{803AD557-D0EF-43C0-94CD-20C098923E6F}">
      <dgm:prSet/>
      <dgm:spPr/>
      <dgm:t>
        <a:bodyPr/>
        <a:lstStyle/>
        <a:p>
          <a:endParaRPr lang="fr-CA"/>
        </a:p>
      </dgm:t>
    </dgm:pt>
    <dgm:pt modelId="{0C379A94-C843-409F-85E3-A9A5A4E22DFD}" type="pres">
      <dgm:prSet presAssocID="{74EE974C-6156-40D2-8645-F439F261DB2E}" presName="linear" presStyleCnt="0">
        <dgm:presLayoutVars>
          <dgm:animLvl val="lvl"/>
          <dgm:resizeHandles val="exact"/>
        </dgm:presLayoutVars>
      </dgm:prSet>
      <dgm:spPr/>
      <dgm:t>
        <a:bodyPr/>
        <a:lstStyle/>
        <a:p>
          <a:endParaRPr lang="fr-FR"/>
        </a:p>
      </dgm:t>
    </dgm:pt>
    <dgm:pt modelId="{FE975BD3-998A-459C-A729-E35403D31786}" type="pres">
      <dgm:prSet presAssocID="{0BD5E2A3-CCE4-4294-BD8E-2464E49DCC21}" presName="parentText" presStyleLbl="node1" presStyleIdx="0" presStyleCnt="1" custLinFactNeighborY="-8318">
        <dgm:presLayoutVars>
          <dgm:chMax val="0"/>
          <dgm:bulletEnabled val="1"/>
        </dgm:presLayoutVars>
      </dgm:prSet>
      <dgm:spPr/>
      <dgm:t>
        <a:bodyPr/>
        <a:lstStyle/>
        <a:p>
          <a:endParaRPr lang="fr-FR"/>
        </a:p>
      </dgm:t>
    </dgm:pt>
    <dgm:pt modelId="{ECD56E26-7F97-4D9F-A347-D1ADD4FF710A}" type="pres">
      <dgm:prSet presAssocID="{0BD5E2A3-CCE4-4294-BD8E-2464E49DCC21}" presName="childText" presStyleLbl="revTx" presStyleIdx="0" presStyleCnt="1">
        <dgm:presLayoutVars>
          <dgm:bulletEnabled val="1"/>
        </dgm:presLayoutVars>
      </dgm:prSet>
      <dgm:spPr/>
      <dgm:t>
        <a:bodyPr/>
        <a:lstStyle/>
        <a:p>
          <a:endParaRPr lang="fr-FR"/>
        </a:p>
      </dgm:t>
    </dgm:pt>
  </dgm:ptLst>
  <dgm:cxnLst>
    <dgm:cxn modelId="{3B096C70-F7D4-40A7-8469-7E7CB562E1E9}" srcId="{C0E2D5C1-9002-40D1-84AF-087DB2504A1E}" destId="{ED5A6525-9FE1-4771-898C-04F02AB72CBB}" srcOrd="3" destOrd="0" parTransId="{A3406E8D-510D-4E00-B7D5-E41F63B234D5}" sibTransId="{69F4D579-397D-4398-846D-F4D285A678CA}"/>
    <dgm:cxn modelId="{87E169A1-BFAB-4EFE-87DF-40F3E41934AC}" srcId="{0BD5E2A3-CCE4-4294-BD8E-2464E49DCC21}" destId="{86BC61EF-0A59-4D44-9291-0A47F8063369}" srcOrd="0" destOrd="0" parTransId="{FB8E36EF-D0CF-447E-ACBA-1EDDDE1B4EC3}" sibTransId="{98C7B12F-501D-47FA-9FD5-8CEB44C62658}"/>
    <dgm:cxn modelId="{7BD6BFB7-627A-4F0A-B7C9-CEB9E33B2FF4}" type="presOf" srcId="{E45B371E-7C97-4AC7-BDDE-D49E2A322DCD}" destId="{ECD56E26-7F97-4D9F-A347-D1ADD4FF710A}" srcOrd="0" destOrd="4" presId="urn:microsoft.com/office/officeart/2005/8/layout/vList2"/>
    <dgm:cxn modelId="{E65DF086-0E89-40F4-847F-3AC8C4F68DE0}" type="presOf" srcId="{CA43D582-6AA0-4B82-945C-89D6DBDB3485}" destId="{ECD56E26-7F97-4D9F-A347-D1ADD4FF710A}" srcOrd="0" destOrd="8" presId="urn:microsoft.com/office/officeart/2005/8/layout/vList2"/>
    <dgm:cxn modelId="{3E66792C-27F4-4606-9DCF-8AC316345BB8}" srcId="{0BD5E2A3-CCE4-4294-BD8E-2464E49DCC21}" destId="{C0E2D5C1-9002-40D1-84AF-087DB2504A1E}" srcOrd="5" destOrd="0" parTransId="{B9082E31-E454-45B0-B62D-136C0821F46B}" sibTransId="{B3F6D7B6-21AE-4D94-8E07-36F5F01EDC04}"/>
    <dgm:cxn modelId="{84E18C65-9918-4CD1-872E-D5703E363C79}" srcId="{C0E2D5C1-9002-40D1-84AF-087DB2504A1E}" destId="{CA43D582-6AA0-4B82-945C-89D6DBDB3485}" srcOrd="2" destOrd="0" parTransId="{F02539B3-46A3-4B75-8EC4-8389F2EDCE39}" sibTransId="{86DEC9F7-9EFC-42F7-BD68-48211EB4052B}"/>
    <dgm:cxn modelId="{99EF8402-1B1C-4694-B9A7-DACA1EC42BE9}" type="presOf" srcId="{0BD5E2A3-CCE4-4294-BD8E-2464E49DCC21}" destId="{FE975BD3-998A-459C-A729-E35403D31786}" srcOrd="0" destOrd="0" presId="urn:microsoft.com/office/officeart/2005/8/layout/vList2"/>
    <dgm:cxn modelId="{E4C34D52-4B5B-4F50-A113-1DF0845EB0EF}" srcId="{0BD5E2A3-CCE4-4294-BD8E-2464E49DCC21}" destId="{E45B371E-7C97-4AC7-BDDE-D49E2A322DCD}" srcOrd="4" destOrd="0" parTransId="{6944AF5C-19F7-4BB5-B956-AED46955C140}" sibTransId="{604F7AED-235B-4479-95E8-741502B19EE8}"/>
    <dgm:cxn modelId="{803AD557-D0EF-43C0-94CD-20C098923E6F}" srcId="{0BD5E2A3-CCE4-4294-BD8E-2464E49DCC21}" destId="{C6035F7F-2505-41C3-BDD8-DBBF11A82254}" srcOrd="1" destOrd="0" parTransId="{232E4647-05F8-42FE-A86E-031BC0D76E6C}" sibTransId="{BBE697EB-900E-4622-BE05-C400E7CFE00E}"/>
    <dgm:cxn modelId="{D700758C-EA26-4A99-B30D-8B4FA349CA1A}" type="presOf" srcId="{5565C791-E24B-4EB9-8610-342BCA64A200}" destId="{ECD56E26-7F97-4D9F-A347-D1ADD4FF710A}" srcOrd="0" destOrd="2" presId="urn:microsoft.com/office/officeart/2005/8/layout/vList2"/>
    <dgm:cxn modelId="{A234B538-E68B-4E9A-A0BC-90FB994AC176}" type="presOf" srcId="{C6035F7F-2505-41C3-BDD8-DBBF11A82254}" destId="{ECD56E26-7F97-4D9F-A347-D1ADD4FF710A}" srcOrd="0" destOrd="1" presId="urn:microsoft.com/office/officeart/2005/8/layout/vList2"/>
    <dgm:cxn modelId="{9FB9995F-9899-421B-A4A6-6E550545B70D}" type="presOf" srcId="{74EE974C-6156-40D2-8645-F439F261DB2E}" destId="{0C379A94-C843-409F-85E3-A9A5A4E22DFD}" srcOrd="0" destOrd="0" presId="urn:microsoft.com/office/officeart/2005/8/layout/vList2"/>
    <dgm:cxn modelId="{A822D9AB-8E2A-4194-9B47-51339F00E7EB}" srcId="{C0E2D5C1-9002-40D1-84AF-087DB2504A1E}" destId="{0D7CBED4-F700-4370-9B84-662AF0E35C9C}" srcOrd="0" destOrd="0" parTransId="{A82C9D11-AB9F-47C4-AA89-3EDEAF551431}" sibTransId="{DC55E8EA-8461-4C27-B3C1-FB5BECB0DDFD}"/>
    <dgm:cxn modelId="{B0D1AF28-CD99-4C6A-BD15-0F820E0FBFE1}" type="presOf" srcId="{0D7CBED4-F700-4370-9B84-662AF0E35C9C}" destId="{ECD56E26-7F97-4D9F-A347-D1ADD4FF710A}" srcOrd="0" destOrd="6" presId="urn:microsoft.com/office/officeart/2005/8/layout/vList2"/>
    <dgm:cxn modelId="{F4C308A6-BC04-496B-972F-B9D6DAA8C5B4}" type="presOf" srcId="{86BC61EF-0A59-4D44-9291-0A47F8063369}" destId="{ECD56E26-7F97-4D9F-A347-D1ADD4FF710A}" srcOrd="0" destOrd="0" presId="urn:microsoft.com/office/officeart/2005/8/layout/vList2"/>
    <dgm:cxn modelId="{D7F36F4A-29AD-451A-BCE4-3FD95A34AFB9}" srcId="{0BD5E2A3-CCE4-4294-BD8E-2464E49DCC21}" destId="{5565C791-E24B-4EB9-8610-342BCA64A200}" srcOrd="2" destOrd="0" parTransId="{7922038D-250C-446C-98C3-52389DCB98A5}" sibTransId="{F8EAEC83-1C36-48F2-B6F6-78E2EF0EB8BD}"/>
    <dgm:cxn modelId="{C0FC0A08-803F-4DA7-BEA7-FD188CDD819F}" srcId="{0BD5E2A3-CCE4-4294-BD8E-2464E49DCC21}" destId="{E73C3DF9-DFBD-414D-B2C8-85E287B7937A}" srcOrd="3" destOrd="0" parTransId="{40D569F9-0D2F-4FC4-8DA0-33572E5CAA4C}" sibTransId="{C285194B-21E2-4270-8D2F-86631C9E77A7}"/>
    <dgm:cxn modelId="{732A43C2-8AFD-4F8B-8746-6DC4FCE04C36}" type="presOf" srcId="{C0E2D5C1-9002-40D1-84AF-087DB2504A1E}" destId="{ECD56E26-7F97-4D9F-A347-D1ADD4FF710A}" srcOrd="0" destOrd="5" presId="urn:microsoft.com/office/officeart/2005/8/layout/vList2"/>
    <dgm:cxn modelId="{AC3E99FB-399D-4EBC-82CE-BD1BF8773EE1}" srcId="{74EE974C-6156-40D2-8645-F439F261DB2E}" destId="{0BD5E2A3-CCE4-4294-BD8E-2464E49DCC21}" srcOrd="0" destOrd="0" parTransId="{F9FBC3DA-51D8-4837-A8F1-C4CE68D300EC}" sibTransId="{7E07408E-8EB3-44ED-8AE4-54A936358D88}"/>
    <dgm:cxn modelId="{90E01D39-0E77-459B-BAAD-44361506344A}" type="presOf" srcId="{D75EED78-0899-4257-A283-8AB3711FD132}" destId="{ECD56E26-7F97-4D9F-A347-D1ADD4FF710A}" srcOrd="0" destOrd="7" presId="urn:microsoft.com/office/officeart/2005/8/layout/vList2"/>
    <dgm:cxn modelId="{5792DFE0-8907-4F1D-86A0-7FF8F68ECBED}" srcId="{C0E2D5C1-9002-40D1-84AF-087DB2504A1E}" destId="{D75EED78-0899-4257-A283-8AB3711FD132}" srcOrd="1" destOrd="0" parTransId="{821DEA99-82BA-4368-A13E-4C1AE3A22748}" sibTransId="{36A59AD6-92D1-4F66-8D59-5A3EED499EB7}"/>
    <dgm:cxn modelId="{92BDB45F-03DB-4647-84BA-9ADEBCB0AC58}" type="presOf" srcId="{E73C3DF9-DFBD-414D-B2C8-85E287B7937A}" destId="{ECD56E26-7F97-4D9F-A347-D1ADD4FF710A}" srcOrd="0" destOrd="3" presId="urn:microsoft.com/office/officeart/2005/8/layout/vList2"/>
    <dgm:cxn modelId="{A989AE23-9AC5-4C98-B011-72B14E1139F4}" type="presOf" srcId="{ED5A6525-9FE1-4771-898C-04F02AB72CBB}" destId="{ECD56E26-7F97-4D9F-A347-D1ADD4FF710A}" srcOrd="0" destOrd="9" presId="urn:microsoft.com/office/officeart/2005/8/layout/vList2"/>
    <dgm:cxn modelId="{A555082C-DF63-4380-BC16-0CF2976B314F}" type="presParOf" srcId="{0C379A94-C843-409F-85E3-A9A5A4E22DFD}" destId="{FE975BD3-998A-459C-A729-E35403D31786}" srcOrd="0" destOrd="0" presId="urn:microsoft.com/office/officeart/2005/8/layout/vList2"/>
    <dgm:cxn modelId="{00EAA369-4745-46F6-9B08-BB64F62A987E}" type="presParOf" srcId="{0C379A94-C843-409F-85E3-A9A5A4E22DFD}" destId="{ECD56E26-7F97-4D9F-A347-D1ADD4FF710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C2D5FA8-6287-43D9-9E05-E0C6B8EAABF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CA"/>
        </a:p>
      </dgm:t>
    </dgm:pt>
    <dgm:pt modelId="{DF6F358A-5E44-4757-B361-0E9E8CFE73CC}">
      <dgm:prSet custT="1"/>
      <dgm:spPr/>
      <dgm:t>
        <a:bodyPr/>
        <a:lstStyle/>
        <a:p>
          <a:r>
            <a:rPr lang="fr-CA" sz="1400" baseline="0" dirty="0">
              <a:solidFill>
                <a:schemeClr val="bg1"/>
              </a:solidFill>
            </a:rPr>
            <a:t>Permet de :</a:t>
          </a:r>
        </a:p>
        <a:p>
          <a:r>
            <a:rPr lang="fr-CA" sz="1400" baseline="0" dirty="0">
              <a:solidFill>
                <a:schemeClr val="bg1"/>
              </a:solidFill>
            </a:rPr>
            <a:t>Confirmer que le service a bel et bien été rendu.</a:t>
          </a:r>
          <a:br>
            <a:rPr lang="fr-CA" sz="1400" baseline="0" dirty="0">
              <a:solidFill>
                <a:schemeClr val="bg1"/>
              </a:solidFill>
            </a:rPr>
          </a:br>
          <a:r>
            <a:rPr lang="fr-CA" sz="1400" baseline="0" dirty="0">
              <a:solidFill>
                <a:schemeClr val="bg1"/>
              </a:solidFill>
            </a:rPr>
            <a:t>Autoriser la RAMQ à payer directement le dispensateur, en faisant signer la PA ou son représentant à chaque service rendu. </a:t>
          </a:r>
          <a:endParaRPr lang="fr-CA" sz="1100" dirty="0">
            <a:solidFill>
              <a:schemeClr val="bg1"/>
            </a:solidFill>
          </a:endParaRPr>
        </a:p>
      </dgm:t>
    </dgm:pt>
    <dgm:pt modelId="{64A1FDFC-F9DF-4066-8EB8-3340275A855E}" type="parTrans" cxnId="{D2BF3C97-354D-48A0-A1AF-D51F709652BC}">
      <dgm:prSet/>
      <dgm:spPr/>
      <dgm:t>
        <a:bodyPr/>
        <a:lstStyle/>
        <a:p>
          <a:endParaRPr lang="fr-CA"/>
        </a:p>
      </dgm:t>
    </dgm:pt>
    <dgm:pt modelId="{9796420E-0424-4FE0-B59C-138F021F18C0}" type="sibTrans" cxnId="{D2BF3C97-354D-48A0-A1AF-D51F709652BC}">
      <dgm:prSet/>
      <dgm:spPr/>
      <dgm:t>
        <a:bodyPr/>
        <a:lstStyle/>
        <a:p>
          <a:endParaRPr lang="fr-CA"/>
        </a:p>
      </dgm:t>
    </dgm:pt>
    <dgm:pt modelId="{F85E1BC2-3160-48D0-97DF-747D95ABA74A}">
      <dgm:prSet custT="1"/>
      <dgm:spPr/>
      <dgm:t>
        <a:bodyPr/>
        <a:lstStyle/>
        <a:p>
          <a:r>
            <a:rPr lang="fr-CA" sz="1800" baseline="0"/>
            <a:t>Disponible sur le site de la RAMQ à l’adresse </a:t>
          </a:r>
          <a:r>
            <a:rPr lang="fr-CA" sz="1800" baseline="0">
              <a:solidFill>
                <a:schemeClr val="bg1"/>
              </a:solidFill>
              <a:hlinkClick xmlns:r="http://schemas.openxmlformats.org/officeDocument/2006/relationships" r:id="rId1">
                <a:extLst>
                  <a:ext uri="{A12FA001-AC4F-418D-AE19-62706E023703}">
                    <ahyp:hlinkClr xmlns:ahyp="http://schemas.microsoft.com/office/drawing/2018/hyperlinkcolor" xmlns="" val="tx"/>
                  </a:ext>
                </a:extLst>
              </a:hlinkClick>
            </a:rPr>
            <a:t>www.ramq.gouv.qc.ca/professionnels</a:t>
          </a:r>
          <a:r>
            <a:rPr lang="fr-CA" sz="1800" baseline="0">
              <a:solidFill>
                <a:schemeClr val="bg1"/>
              </a:solidFill>
            </a:rPr>
            <a:t> </a:t>
          </a:r>
          <a:r>
            <a:rPr lang="fr-CA" sz="1800" baseline="0"/>
            <a:t>à la section formulaires</a:t>
          </a:r>
          <a:endParaRPr lang="fr-CA" sz="1800"/>
        </a:p>
      </dgm:t>
    </dgm:pt>
    <dgm:pt modelId="{37FBCFA6-C0A5-43B6-BBEA-91A148689D66}" type="parTrans" cxnId="{FCF44BBD-7A11-4FBA-A9A7-36EB0C352A5E}">
      <dgm:prSet/>
      <dgm:spPr/>
      <dgm:t>
        <a:bodyPr/>
        <a:lstStyle/>
        <a:p>
          <a:endParaRPr lang="fr-CA"/>
        </a:p>
      </dgm:t>
    </dgm:pt>
    <dgm:pt modelId="{B5044984-C06C-466B-8C6B-A5B169C56B14}" type="sibTrans" cxnId="{FCF44BBD-7A11-4FBA-A9A7-36EB0C352A5E}">
      <dgm:prSet/>
      <dgm:spPr/>
      <dgm:t>
        <a:bodyPr/>
        <a:lstStyle/>
        <a:p>
          <a:endParaRPr lang="fr-CA"/>
        </a:p>
      </dgm:t>
    </dgm:pt>
    <dgm:pt modelId="{9304D73F-D3D8-483D-A242-DD0AE3E36DBC}">
      <dgm:prSet custT="1"/>
      <dgm:spPr/>
      <dgm:t>
        <a:bodyPr/>
        <a:lstStyle/>
        <a:p>
          <a:r>
            <a:rPr lang="fr-CA" sz="1800" baseline="0"/>
            <a:t>Tout autre document ayant la même teneur et comportant les mêmes informations peut être utilisé</a:t>
          </a:r>
          <a:endParaRPr lang="fr-CA" sz="1800"/>
        </a:p>
      </dgm:t>
    </dgm:pt>
    <dgm:pt modelId="{9A79F246-2D0F-4B0B-8EAE-73FCC4AB47C0}" type="parTrans" cxnId="{B55B3C27-98DC-4010-80C5-FF2247A9D86F}">
      <dgm:prSet/>
      <dgm:spPr/>
      <dgm:t>
        <a:bodyPr/>
        <a:lstStyle/>
        <a:p>
          <a:endParaRPr lang="fr-CA"/>
        </a:p>
      </dgm:t>
    </dgm:pt>
    <dgm:pt modelId="{D63B3792-265C-4A22-98E6-BBBBEA9D7FA7}" type="sibTrans" cxnId="{B55B3C27-98DC-4010-80C5-FF2247A9D86F}">
      <dgm:prSet/>
      <dgm:spPr/>
      <dgm:t>
        <a:bodyPr/>
        <a:lstStyle/>
        <a:p>
          <a:endParaRPr lang="fr-CA"/>
        </a:p>
      </dgm:t>
    </dgm:pt>
    <dgm:pt modelId="{443FCD22-D87E-473A-A8C9-B8CDB45BF4DB}">
      <dgm:prSet custT="1"/>
      <dgm:spPr/>
      <dgm:t>
        <a:bodyPr/>
        <a:lstStyle/>
        <a:p>
          <a:r>
            <a:rPr lang="fr-CA" sz="1800" baseline="0" dirty="0"/>
            <a:t>Aucune modification n’est permise après sa signature*</a:t>
          </a:r>
          <a:endParaRPr lang="fr-CA" sz="1800" dirty="0"/>
        </a:p>
      </dgm:t>
    </dgm:pt>
    <dgm:pt modelId="{6D8A6B4B-19C4-4C78-983F-8F3BC76FBE04}" type="parTrans" cxnId="{2591B5EB-51F1-4CB9-A521-9BF8B6FA8EF6}">
      <dgm:prSet/>
      <dgm:spPr/>
      <dgm:t>
        <a:bodyPr/>
        <a:lstStyle/>
        <a:p>
          <a:endParaRPr lang="fr-CA"/>
        </a:p>
      </dgm:t>
    </dgm:pt>
    <dgm:pt modelId="{8FDEA7BA-16C5-4389-B58D-43BE9B0FD057}" type="sibTrans" cxnId="{2591B5EB-51F1-4CB9-A521-9BF8B6FA8EF6}">
      <dgm:prSet/>
      <dgm:spPr/>
      <dgm:t>
        <a:bodyPr/>
        <a:lstStyle/>
        <a:p>
          <a:endParaRPr lang="fr-CA"/>
        </a:p>
      </dgm:t>
    </dgm:pt>
    <dgm:pt modelId="{C6D7361F-DBB2-411C-9E22-2980AF603329}" type="pres">
      <dgm:prSet presAssocID="{FC2D5FA8-6287-43D9-9E05-E0C6B8EAABFA}" presName="linearFlow" presStyleCnt="0">
        <dgm:presLayoutVars>
          <dgm:dir/>
          <dgm:resizeHandles val="exact"/>
        </dgm:presLayoutVars>
      </dgm:prSet>
      <dgm:spPr/>
      <dgm:t>
        <a:bodyPr/>
        <a:lstStyle/>
        <a:p>
          <a:endParaRPr lang="fr-FR"/>
        </a:p>
      </dgm:t>
    </dgm:pt>
    <dgm:pt modelId="{6D4E4360-9ECD-48A2-B105-78A30F2C584A}" type="pres">
      <dgm:prSet presAssocID="{DF6F358A-5E44-4757-B361-0E9E8CFE73CC}" presName="composite" presStyleCnt="0"/>
      <dgm:spPr/>
    </dgm:pt>
    <dgm:pt modelId="{FBA68F98-3400-4D9E-BE22-0FCFD0F9B455}" type="pres">
      <dgm:prSet presAssocID="{DF6F358A-5E44-4757-B361-0E9E8CFE73CC}" presName="imgShp" presStyleLbl="fgImgPlace1" presStyleIdx="0" presStyleCnt="4" custLinFactNeighborX="-72495" custLinFactNeighborY="-20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a:blipFill>
      </dgm:spPr>
      <dgm:extLst>
        <a:ext uri="{E40237B7-FDA0-4F09-8148-C483321AD2D9}">
          <dgm14:cNvPr xmlns:dgm14="http://schemas.microsoft.com/office/drawing/2010/diagram" id="0" name="" descr="Signature avec un remplissage uni"/>
        </a:ext>
      </dgm:extLst>
    </dgm:pt>
    <dgm:pt modelId="{F164458E-0E11-4C6D-B6E7-73572A668B50}" type="pres">
      <dgm:prSet presAssocID="{DF6F358A-5E44-4757-B361-0E9E8CFE73CC}" presName="txShp" presStyleLbl="node1" presStyleIdx="0" presStyleCnt="4" custScaleX="121451" custScaleY="118289">
        <dgm:presLayoutVars>
          <dgm:bulletEnabled val="1"/>
        </dgm:presLayoutVars>
      </dgm:prSet>
      <dgm:spPr/>
      <dgm:t>
        <a:bodyPr/>
        <a:lstStyle/>
        <a:p>
          <a:endParaRPr lang="fr-FR"/>
        </a:p>
      </dgm:t>
    </dgm:pt>
    <dgm:pt modelId="{6B2B47A7-1181-4E72-A649-558235BFE700}" type="pres">
      <dgm:prSet presAssocID="{9796420E-0424-4FE0-B59C-138F021F18C0}" presName="spacing" presStyleCnt="0"/>
      <dgm:spPr/>
    </dgm:pt>
    <dgm:pt modelId="{15B22376-FB54-4B18-BA36-917804CC958E}" type="pres">
      <dgm:prSet presAssocID="{F85E1BC2-3160-48D0-97DF-747D95ABA74A}" presName="composite" presStyleCnt="0"/>
      <dgm:spPr/>
    </dgm:pt>
    <dgm:pt modelId="{29055FB0-6F9C-4B87-9BE5-9C535ABD9134}" type="pres">
      <dgm:prSet presAssocID="{F85E1BC2-3160-48D0-97DF-747D95ABA74A}" presName="imgShp" presStyleLbl="fgImgPlace1" presStyleIdx="1" presStyleCnt="4" custLinFactNeighborX="-62286" custLinFactNeighborY="265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a:blipFill>
      </dgm:spPr>
      <dgm:extLst>
        <a:ext uri="{E40237B7-FDA0-4F09-8148-C483321AD2D9}">
          <dgm14:cNvPr xmlns:dgm14="http://schemas.microsoft.com/office/drawing/2010/diagram" id="0" name="" descr="Internet avec un remplissage uni"/>
        </a:ext>
      </dgm:extLst>
    </dgm:pt>
    <dgm:pt modelId="{BDB692F3-EC4B-4CDA-B813-C1087F3E40F5}" type="pres">
      <dgm:prSet presAssocID="{F85E1BC2-3160-48D0-97DF-747D95ABA74A}" presName="txShp" presStyleLbl="node1" presStyleIdx="1" presStyleCnt="4" custScaleX="120373">
        <dgm:presLayoutVars>
          <dgm:bulletEnabled val="1"/>
        </dgm:presLayoutVars>
      </dgm:prSet>
      <dgm:spPr/>
      <dgm:t>
        <a:bodyPr/>
        <a:lstStyle/>
        <a:p>
          <a:endParaRPr lang="fr-FR"/>
        </a:p>
      </dgm:t>
    </dgm:pt>
    <dgm:pt modelId="{053DB2DE-58EF-452F-924E-C62D7B613AD1}" type="pres">
      <dgm:prSet presAssocID="{B5044984-C06C-466B-8C6B-A5B169C56B14}" presName="spacing" presStyleCnt="0"/>
      <dgm:spPr/>
    </dgm:pt>
    <dgm:pt modelId="{E7095FD5-A09B-4E16-AF8B-E3556EC6E46A}" type="pres">
      <dgm:prSet presAssocID="{9304D73F-D3D8-483D-A242-DD0AE3E36DBC}" presName="composite" presStyleCnt="0"/>
      <dgm:spPr/>
    </dgm:pt>
    <dgm:pt modelId="{249CC9F8-E028-4F2B-89D5-19DCE577FD34}" type="pres">
      <dgm:prSet presAssocID="{9304D73F-D3D8-483D-A242-DD0AE3E36DBC}" presName="imgShp" presStyleLbl="fgImgPlace1" presStyleIdx="2" presStyleCnt="4" custLinFactNeighborX="-62287" custLinFactNeighborY="327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a:blipFill>
      </dgm:spPr>
      <dgm:extLst>
        <a:ext uri="{E40237B7-FDA0-4F09-8148-C483321AD2D9}">
          <dgm14:cNvPr xmlns:dgm14="http://schemas.microsoft.com/office/drawing/2010/diagram" id="0" name="" descr="Presse-papiers badge avec un remplissage uni"/>
        </a:ext>
      </dgm:extLst>
    </dgm:pt>
    <dgm:pt modelId="{21DE0957-388C-44F2-B6F0-EE2152728801}" type="pres">
      <dgm:prSet presAssocID="{9304D73F-D3D8-483D-A242-DD0AE3E36DBC}" presName="txShp" presStyleLbl="node1" presStyleIdx="2" presStyleCnt="4" custScaleX="121051">
        <dgm:presLayoutVars>
          <dgm:bulletEnabled val="1"/>
        </dgm:presLayoutVars>
      </dgm:prSet>
      <dgm:spPr/>
      <dgm:t>
        <a:bodyPr/>
        <a:lstStyle/>
        <a:p>
          <a:endParaRPr lang="fr-FR"/>
        </a:p>
      </dgm:t>
    </dgm:pt>
    <dgm:pt modelId="{5E76E411-17E0-412B-8F99-AD0E10652745}" type="pres">
      <dgm:prSet presAssocID="{D63B3792-265C-4A22-98E6-BBBBEA9D7FA7}" presName="spacing" presStyleCnt="0"/>
      <dgm:spPr/>
    </dgm:pt>
    <dgm:pt modelId="{AB7A072F-816A-47FD-A185-5261097E3125}" type="pres">
      <dgm:prSet presAssocID="{443FCD22-D87E-473A-A8C9-B8CDB45BF4DB}" presName="composite" presStyleCnt="0"/>
      <dgm:spPr/>
    </dgm:pt>
    <dgm:pt modelId="{F4DF47EC-CEDE-4E55-8480-39960D4280E9}" type="pres">
      <dgm:prSet presAssocID="{443FCD22-D87E-473A-A8C9-B8CDB45BF4DB}" presName="imgShp" presStyleLbl="fgImgPlace1" presStyleIdx="3" presStyleCnt="4" custLinFactNeighborX="-52078" custLinFactNeighborY="-1840"/>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a:blipFill>
      </dgm:spPr>
      <dgm:extLst>
        <a:ext uri="{E40237B7-FDA0-4F09-8148-C483321AD2D9}">
          <dgm14:cNvPr xmlns:dgm14="http://schemas.microsoft.com/office/drawing/2010/diagram" id="0" name="" descr="Panneau d’interdiction avec un remplissage uni"/>
        </a:ext>
      </dgm:extLst>
    </dgm:pt>
    <dgm:pt modelId="{CD95C82F-CFEB-4BDF-A693-8DCF6CE7B7C5}" type="pres">
      <dgm:prSet presAssocID="{443FCD22-D87E-473A-A8C9-B8CDB45BF4DB}" presName="txShp" presStyleLbl="node1" presStyleIdx="3" presStyleCnt="4" custScaleX="121051">
        <dgm:presLayoutVars>
          <dgm:bulletEnabled val="1"/>
        </dgm:presLayoutVars>
      </dgm:prSet>
      <dgm:spPr/>
      <dgm:t>
        <a:bodyPr/>
        <a:lstStyle/>
        <a:p>
          <a:endParaRPr lang="fr-FR"/>
        </a:p>
      </dgm:t>
    </dgm:pt>
  </dgm:ptLst>
  <dgm:cxnLst>
    <dgm:cxn modelId="{F844EB78-1CFA-4110-9192-980A3DF969F9}" type="presOf" srcId="{9304D73F-D3D8-483D-A242-DD0AE3E36DBC}" destId="{21DE0957-388C-44F2-B6F0-EE2152728801}" srcOrd="0" destOrd="0" presId="urn:microsoft.com/office/officeart/2005/8/layout/vList3"/>
    <dgm:cxn modelId="{3B3C88F8-AEF8-4604-B179-637E75797B67}" type="presOf" srcId="{DF6F358A-5E44-4757-B361-0E9E8CFE73CC}" destId="{F164458E-0E11-4C6D-B6E7-73572A668B50}" srcOrd="0" destOrd="0" presId="urn:microsoft.com/office/officeart/2005/8/layout/vList3"/>
    <dgm:cxn modelId="{A5A11B83-A0D3-44AD-8ED8-20C652E69C4F}" type="presOf" srcId="{FC2D5FA8-6287-43D9-9E05-E0C6B8EAABFA}" destId="{C6D7361F-DBB2-411C-9E22-2980AF603329}" srcOrd="0" destOrd="0" presId="urn:microsoft.com/office/officeart/2005/8/layout/vList3"/>
    <dgm:cxn modelId="{D2BF3C97-354D-48A0-A1AF-D51F709652BC}" srcId="{FC2D5FA8-6287-43D9-9E05-E0C6B8EAABFA}" destId="{DF6F358A-5E44-4757-B361-0E9E8CFE73CC}" srcOrd="0" destOrd="0" parTransId="{64A1FDFC-F9DF-4066-8EB8-3340275A855E}" sibTransId="{9796420E-0424-4FE0-B59C-138F021F18C0}"/>
    <dgm:cxn modelId="{740A0292-ADCF-4181-8BC1-FE214E2439BC}" type="presOf" srcId="{443FCD22-D87E-473A-A8C9-B8CDB45BF4DB}" destId="{CD95C82F-CFEB-4BDF-A693-8DCF6CE7B7C5}" srcOrd="0" destOrd="0" presId="urn:microsoft.com/office/officeart/2005/8/layout/vList3"/>
    <dgm:cxn modelId="{2591B5EB-51F1-4CB9-A521-9BF8B6FA8EF6}" srcId="{FC2D5FA8-6287-43D9-9E05-E0C6B8EAABFA}" destId="{443FCD22-D87E-473A-A8C9-B8CDB45BF4DB}" srcOrd="3" destOrd="0" parTransId="{6D8A6B4B-19C4-4C78-983F-8F3BC76FBE04}" sibTransId="{8FDEA7BA-16C5-4389-B58D-43BE9B0FD057}"/>
    <dgm:cxn modelId="{FCF44BBD-7A11-4FBA-A9A7-36EB0C352A5E}" srcId="{FC2D5FA8-6287-43D9-9E05-E0C6B8EAABFA}" destId="{F85E1BC2-3160-48D0-97DF-747D95ABA74A}" srcOrd="1" destOrd="0" parTransId="{37FBCFA6-C0A5-43B6-BBEA-91A148689D66}" sibTransId="{B5044984-C06C-466B-8C6B-A5B169C56B14}"/>
    <dgm:cxn modelId="{B55B3C27-98DC-4010-80C5-FF2247A9D86F}" srcId="{FC2D5FA8-6287-43D9-9E05-E0C6B8EAABFA}" destId="{9304D73F-D3D8-483D-A242-DD0AE3E36DBC}" srcOrd="2" destOrd="0" parTransId="{9A79F246-2D0F-4B0B-8EAE-73FCC4AB47C0}" sibTransId="{D63B3792-265C-4A22-98E6-BBBBEA9D7FA7}"/>
    <dgm:cxn modelId="{B9DCDEE0-BA5D-4403-9904-3D61CA007D86}" type="presOf" srcId="{F85E1BC2-3160-48D0-97DF-747D95ABA74A}" destId="{BDB692F3-EC4B-4CDA-B813-C1087F3E40F5}" srcOrd="0" destOrd="0" presId="urn:microsoft.com/office/officeart/2005/8/layout/vList3"/>
    <dgm:cxn modelId="{28CE751F-1C8C-4A78-A3F8-EBE260AA514B}" type="presParOf" srcId="{C6D7361F-DBB2-411C-9E22-2980AF603329}" destId="{6D4E4360-9ECD-48A2-B105-78A30F2C584A}" srcOrd="0" destOrd="0" presId="urn:microsoft.com/office/officeart/2005/8/layout/vList3"/>
    <dgm:cxn modelId="{CFE2843A-3B05-4616-8B98-43820C94AA21}" type="presParOf" srcId="{6D4E4360-9ECD-48A2-B105-78A30F2C584A}" destId="{FBA68F98-3400-4D9E-BE22-0FCFD0F9B455}" srcOrd="0" destOrd="0" presId="urn:microsoft.com/office/officeart/2005/8/layout/vList3"/>
    <dgm:cxn modelId="{0173C348-C57E-4061-A8D3-D8A3CD06701A}" type="presParOf" srcId="{6D4E4360-9ECD-48A2-B105-78A30F2C584A}" destId="{F164458E-0E11-4C6D-B6E7-73572A668B50}" srcOrd="1" destOrd="0" presId="urn:microsoft.com/office/officeart/2005/8/layout/vList3"/>
    <dgm:cxn modelId="{28B6A2F7-54DF-4595-92E9-7DE75F93FE82}" type="presParOf" srcId="{C6D7361F-DBB2-411C-9E22-2980AF603329}" destId="{6B2B47A7-1181-4E72-A649-558235BFE700}" srcOrd="1" destOrd="0" presId="urn:microsoft.com/office/officeart/2005/8/layout/vList3"/>
    <dgm:cxn modelId="{2E1B2622-BB0F-4689-88BF-999184FEF068}" type="presParOf" srcId="{C6D7361F-DBB2-411C-9E22-2980AF603329}" destId="{15B22376-FB54-4B18-BA36-917804CC958E}" srcOrd="2" destOrd="0" presId="urn:microsoft.com/office/officeart/2005/8/layout/vList3"/>
    <dgm:cxn modelId="{03319EA4-C458-4EFF-977D-CA72081874CF}" type="presParOf" srcId="{15B22376-FB54-4B18-BA36-917804CC958E}" destId="{29055FB0-6F9C-4B87-9BE5-9C535ABD9134}" srcOrd="0" destOrd="0" presId="urn:microsoft.com/office/officeart/2005/8/layout/vList3"/>
    <dgm:cxn modelId="{D946ACFA-93E3-4759-86E4-04FCD0EF3BE3}" type="presParOf" srcId="{15B22376-FB54-4B18-BA36-917804CC958E}" destId="{BDB692F3-EC4B-4CDA-B813-C1087F3E40F5}" srcOrd="1" destOrd="0" presId="urn:microsoft.com/office/officeart/2005/8/layout/vList3"/>
    <dgm:cxn modelId="{4DABF459-9612-4833-9207-56514A7C46FB}" type="presParOf" srcId="{C6D7361F-DBB2-411C-9E22-2980AF603329}" destId="{053DB2DE-58EF-452F-924E-C62D7B613AD1}" srcOrd="3" destOrd="0" presId="urn:microsoft.com/office/officeart/2005/8/layout/vList3"/>
    <dgm:cxn modelId="{49B538C2-C0FF-40C4-A4C1-C4D8D8566F5C}" type="presParOf" srcId="{C6D7361F-DBB2-411C-9E22-2980AF603329}" destId="{E7095FD5-A09B-4E16-AF8B-E3556EC6E46A}" srcOrd="4" destOrd="0" presId="urn:microsoft.com/office/officeart/2005/8/layout/vList3"/>
    <dgm:cxn modelId="{0156E599-A725-47F3-88C4-EAEED58C6D7F}" type="presParOf" srcId="{E7095FD5-A09B-4E16-AF8B-E3556EC6E46A}" destId="{249CC9F8-E028-4F2B-89D5-19DCE577FD34}" srcOrd="0" destOrd="0" presId="urn:microsoft.com/office/officeart/2005/8/layout/vList3"/>
    <dgm:cxn modelId="{6658D540-C46E-4632-8E37-3EFB35E8FB99}" type="presParOf" srcId="{E7095FD5-A09B-4E16-AF8B-E3556EC6E46A}" destId="{21DE0957-388C-44F2-B6F0-EE2152728801}" srcOrd="1" destOrd="0" presId="urn:microsoft.com/office/officeart/2005/8/layout/vList3"/>
    <dgm:cxn modelId="{C4E0B894-8C30-4231-8328-445DDD7F0058}" type="presParOf" srcId="{C6D7361F-DBB2-411C-9E22-2980AF603329}" destId="{5E76E411-17E0-412B-8F99-AD0E10652745}" srcOrd="5" destOrd="0" presId="urn:microsoft.com/office/officeart/2005/8/layout/vList3"/>
    <dgm:cxn modelId="{55E38285-F17A-4063-936E-218F22D9DD19}" type="presParOf" srcId="{C6D7361F-DBB2-411C-9E22-2980AF603329}" destId="{AB7A072F-816A-47FD-A185-5261097E3125}" srcOrd="6" destOrd="0" presId="urn:microsoft.com/office/officeart/2005/8/layout/vList3"/>
    <dgm:cxn modelId="{6F68D103-F142-433A-ABA3-694DD15B0F17}" type="presParOf" srcId="{AB7A072F-816A-47FD-A185-5261097E3125}" destId="{F4DF47EC-CEDE-4E55-8480-39960D4280E9}" srcOrd="0" destOrd="0" presId="urn:microsoft.com/office/officeart/2005/8/layout/vList3"/>
    <dgm:cxn modelId="{BF991429-4F8D-4F6F-A7A6-134BF00BA4AF}" type="presParOf" srcId="{AB7A072F-816A-47FD-A185-5261097E3125}" destId="{CD95C82F-CFEB-4BDF-A693-8DCF6CE7B7C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171D582-FF6C-495C-8EE6-3F3F631DEA5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CA"/>
        </a:p>
      </dgm:t>
    </dgm:pt>
    <dgm:pt modelId="{D598A8A4-5903-4240-9B05-7AAA9969C94B}">
      <dgm:prSet phldrT="[Texte]" custT="1"/>
      <dgm:spPr/>
      <dgm:t>
        <a:bodyPr/>
        <a:lstStyle/>
        <a:p>
          <a:r>
            <a:rPr lang="fr-CA" sz="2000" dirty="0"/>
            <a:t>Identification de la PA</a:t>
          </a:r>
        </a:p>
      </dgm:t>
    </dgm:pt>
    <dgm:pt modelId="{9757830E-0CEE-45C1-AB08-9C7F7BB98E98}" type="parTrans" cxnId="{BC572AFE-B69A-445F-A9E7-B3E0700DA05E}">
      <dgm:prSet/>
      <dgm:spPr/>
      <dgm:t>
        <a:bodyPr/>
        <a:lstStyle/>
        <a:p>
          <a:endParaRPr lang="fr-CA"/>
        </a:p>
      </dgm:t>
    </dgm:pt>
    <dgm:pt modelId="{AA4F59F2-8A5A-4A7F-B8D3-B660DBBABE10}" type="sibTrans" cxnId="{BC572AFE-B69A-445F-A9E7-B3E0700DA05E}">
      <dgm:prSet/>
      <dgm:spPr/>
      <dgm:t>
        <a:bodyPr/>
        <a:lstStyle/>
        <a:p>
          <a:endParaRPr lang="fr-CA"/>
        </a:p>
      </dgm:t>
    </dgm:pt>
    <dgm:pt modelId="{3A2ACF73-EF6A-4A75-86F1-0EF988B9565A}">
      <dgm:prSet phldrT="[Texte]" custT="1"/>
      <dgm:spPr/>
      <dgm:t>
        <a:bodyPr/>
        <a:lstStyle/>
        <a:p>
          <a:r>
            <a:rPr lang="fr-CA" sz="1600" dirty="0"/>
            <a:t>Remplir tous les champs</a:t>
          </a:r>
        </a:p>
      </dgm:t>
    </dgm:pt>
    <dgm:pt modelId="{B23F4D78-B352-4CC3-A209-3D42E7C5E821}" type="parTrans" cxnId="{F1FF476A-65EF-4481-9240-78B77A67A19B}">
      <dgm:prSet/>
      <dgm:spPr/>
      <dgm:t>
        <a:bodyPr/>
        <a:lstStyle/>
        <a:p>
          <a:endParaRPr lang="fr-CA"/>
        </a:p>
      </dgm:t>
    </dgm:pt>
    <dgm:pt modelId="{37252171-17F7-4A40-89D5-7B5384DCD8F6}" type="sibTrans" cxnId="{F1FF476A-65EF-4481-9240-78B77A67A19B}">
      <dgm:prSet/>
      <dgm:spPr/>
      <dgm:t>
        <a:bodyPr/>
        <a:lstStyle/>
        <a:p>
          <a:endParaRPr lang="fr-CA"/>
        </a:p>
      </dgm:t>
    </dgm:pt>
    <dgm:pt modelId="{B194CF3C-49B0-43C4-99E0-FFEB1EE7C213}">
      <dgm:prSet phldrT="[Texte]"/>
      <dgm:spPr/>
      <dgm:t>
        <a:bodyPr/>
        <a:lstStyle/>
        <a:p>
          <a:r>
            <a:rPr lang="fr-CA" dirty="0"/>
            <a:t>Date du service</a:t>
          </a:r>
        </a:p>
      </dgm:t>
    </dgm:pt>
    <dgm:pt modelId="{7DBF7371-07EF-4835-938A-111CC9976195}" type="parTrans" cxnId="{A9E8122D-D06A-4F99-9ED1-2C637BC03526}">
      <dgm:prSet/>
      <dgm:spPr/>
      <dgm:t>
        <a:bodyPr/>
        <a:lstStyle/>
        <a:p>
          <a:endParaRPr lang="fr-CA"/>
        </a:p>
      </dgm:t>
    </dgm:pt>
    <dgm:pt modelId="{FBCCE502-E13D-4CB1-AB1C-F271A394F454}" type="sibTrans" cxnId="{A9E8122D-D06A-4F99-9ED1-2C637BC03526}">
      <dgm:prSet/>
      <dgm:spPr/>
      <dgm:t>
        <a:bodyPr/>
        <a:lstStyle/>
        <a:p>
          <a:endParaRPr lang="fr-CA"/>
        </a:p>
      </dgm:t>
    </dgm:pt>
    <dgm:pt modelId="{89EEFAE9-CB5D-4E1B-BFC4-E997D0E60FAB}">
      <dgm:prSet phldrT="[Texte]" custT="1"/>
      <dgm:spPr/>
      <dgm:t>
        <a:bodyPr/>
        <a:lstStyle/>
        <a:p>
          <a:r>
            <a:rPr lang="fr-CA" sz="1600" dirty="0"/>
            <a:t>Doit correspondre à la date de livraison de l’appareil ou du service rendu</a:t>
          </a:r>
        </a:p>
      </dgm:t>
    </dgm:pt>
    <dgm:pt modelId="{72C8EA1B-43BA-4F51-9902-4A7F108B9704}" type="parTrans" cxnId="{E8139BCF-B1AA-4356-9654-CD446F5E29B8}">
      <dgm:prSet/>
      <dgm:spPr/>
      <dgm:t>
        <a:bodyPr/>
        <a:lstStyle/>
        <a:p>
          <a:endParaRPr lang="fr-CA"/>
        </a:p>
      </dgm:t>
    </dgm:pt>
    <dgm:pt modelId="{24354FA0-FEA2-44D0-89BB-3526FD53ECE1}" type="sibTrans" cxnId="{E8139BCF-B1AA-4356-9654-CD446F5E29B8}">
      <dgm:prSet/>
      <dgm:spPr/>
      <dgm:t>
        <a:bodyPr/>
        <a:lstStyle/>
        <a:p>
          <a:endParaRPr lang="fr-CA"/>
        </a:p>
      </dgm:t>
    </dgm:pt>
    <dgm:pt modelId="{D1FCB31F-01F3-473A-8027-AF6DC0462045}">
      <dgm:prSet phldrT="[Texte]"/>
      <dgm:spPr/>
      <dgm:t>
        <a:bodyPr/>
        <a:lstStyle/>
        <a:p>
          <a:r>
            <a:rPr lang="fr-CA" dirty="0"/>
            <a:t>Descriptions du bien ou du service</a:t>
          </a:r>
        </a:p>
      </dgm:t>
    </dgm:pt>
    <dgm:pt modelId="{243C45B2-5C27-405D-85C8-9A17CCC3A406}" type="parTrans" cxnId="{DA2F2EB1-E0D7-4396-A23D-068E02BAA5CA}">
      <dgm:prSet/>
      <dgm:spPr/>
      <dgm:t>
        <a:bodyPr/>
        <a:lstStyle/>
        <a:p>
          <a:endParaRPr lang="fr-CA"/>
        </a:p>
      </dgm:t>
    </dgm:pt>
    <dgm:pt modelId="{9B494565-2438-42A1-AB82-8FCB34DB570A}" type="sibTrans" cxnId="{DA2F2EB1-E0D7-4396-A23D-068E02BAA5CA}">
      <dgm:prSet/>
      <dgm:spPr/>
      <dgm:t>
        <a:bodyPr/>
        <a:lstStyle/>
        <a:p>
          <a:endParaRPr lang="fr-CA"/>
        </a:p>
      </dgm:t>
    </dgm:pt>
    <dgm:pt modelId="{A2CDFEB2-C096-4337-AD0F-FC2CEE204137}">
      <dgm:prSet phldrT="[Texte]" custT="1"/>
      <dgm:spPr/>
      <dgm:t>
        <a:bodyPr/>
        <a:lstStyle/>
        <a:p>
          <a:r>
            <a:rPr lang="fr-CA" sz="1600" dirty="0"/>
            <a:t>Tous les services facturés à la RAMQ doivent y figurer (achat, remplacement, réparation, ajout, ajustement, entretien)</a:t>
          </a:r>
        </a:p>
      </dgm:t>
    </dgm:pt>
    <dgm:pt modelId="{126170FA-D409-4CE3-8429-D0710A1C0980}" type="parTrans" cxnId="{9930E83D-9D7D-47E7-9E1C-258045FE5D79}">
      <dgm:prSet/>
      <dgm:spPr/>
      <dgm:t>
        <a:bodyPr/>
        <a:lstStyle/>
        <a:p>
          <a:endParaRPr lang="fr-CA"/>
        </a:p>
      </dgm:t>
    </dgm:pt>
    <dgm:pt modelId="{918CB04C-5DB6-41FF-AAB2-2FD36AEA3865}" type="sibTrans" cxnId="{9930E83D-9D7D-47E7-9E1C-258045FE5D79}">
      <dgm:prSet/>
      <dgm:spPr/>
      <dgm:t>
        <a:bodyPr/>
        <a:lstStyle/>
        <a:p>
          <a:endParaRPr lang="fr-CA"/>
        </a:p>
      </dgm:t>
    </dgm:pt>
    <dgm:pt modelId="{2B32AD10-1B30-4796-9690-508DD3E8195E}">
      <dgm:prSet phldrT="[Texte]" custT="1"/>
      <dgm:spPr/>
      <dgm:t>
        <a:bodyPr/>
        <a:lstStyle/>
        <a:p>
          <a:r>
            <a:rPr lang="fr-CA" sz="1600"/>
            <a:t>Ne pas oublier CPO et CPL optionnels livrés avec l’appareil</a:t>
          </a:r>
        </a:p>
      </dgm:t>
    </dgm:pt>
    <dgm:pt modelId="{1DDBAD16-282F-42A7-BFB8-AD7EA00C90CB}" type="parTrans" cxnId="{1C5D9DE7-6BAA-44CC-B1CE-FDB0DAF4ECD8}">
      <dgm:prSet/>
      <dgm:spPr/>
      <dgm:t>
        <a:bodyPr/>
        <a:lstStyle/>
        <a:p>
          <a:endParaRPr lang="fr-CA"/>
        </a:p>
      </dgm:t>
    </dgm:pt>
    <dgm:pt modelId="{437594FC-2737-477F-8ACC-83277A3D16C0}" type="sibTrans" cxnId="{1C5D9DE7-6BAA-44CC-B1CE-FDB0DAF4ECD8}">
      <dgm:prSet/>
      <dgm:spPr/>
      <dgm:t>
        <a:bodyPr/>
        <a:lstStyle/>
        <a:p>
          <a:endParaRPr lang="fr-CA"/>
        </a:p>
      </dgm:t>
    </dgm:pt>
    <dgm:pt modelId="{A53E0283-8B64-4CBE-8559-20CB335517A9}">
      <dgm:prSet/>
      <dgm:spPr/>
      <dgm:t>
        <a:bodyPr/>
        <a:lstStyle/>
        <a:p>
          <a:r>
            <a:rPr lang="fr-CA" dirty="0"/>
            <a:t>Signature</a:t>
          </a:r>
        </a:p>
      </dgm:t>
    </dgm:pt>
    <dgm:pt modelId="{BDB53469-5E7C-4B13-A639-AF5C424B6019}" type="parTrans" cxnId="{253FBD3C-D458-4845-94CD-2F0DC4DFEB76}">
      <dgm:prSet/>
      <dgm:spPr/>
      <dgm:t>
        <a:bodyPr/>
        <a:lstStyle/>
        <a:p>
          <a:endParaRPr lang="fr-CA"/>
        </a:p>
      </dgm:t>
    </dgm:pt>
    <dgm:pt modelId="{8CB0666B-E5FF-43D5-8097-8801CA92D943}" type="sibTrans" cxnId="{253FBD3C-D458-4845-94CD-2F0DC4DFEB76}">
      <dgm:prSet/>
      <dgm:spPr/>
      <dgm:t>
        <a:bodyPr/>
        <a:lstStyle/>
        <a:p>
          <a:endParaRPr lang="fr-CA"/>
        </a:p>
      </dgm:t>
    </dgm:pt>
    <dgm:pt modelId="{FE8C5DC9-21BC-4289-9CFB-B3BBC7DD8AC1}">
      <dgm:prSet/>
      <dgm:spPr/>
      <dgm:t>
        <a:bodyPr/>
        <a:lstStyle/>
        <a:p>
          <a:endParaRPr lang="fr-CA" sz="700"/>
        </a:p>
      </dgm:t>
    </dgm:pt>
    <dgm:pt modelId="{3C9749FE-E220-44F9-851E-B53B65C97278}" type="parTrans" cxnId="{066CB3D6-3BCC-4F04-A11F-35286D4E9AF9}">
      <dgm:prSet/>
      <dgm:spPr/>
      <dgm:t>
        <a:bodyPr/>
        <a:lstStyle/>
        <a:p>
          <a:endParaRPr lang="fr-CA"/>
        </a:p>
      </dgm:t>
    </dgm:pt>
    <dgm:pt modelId="{8582C5E7-478B-4F9C-8E81-A5C946DCC900}" type="sibTrans" cxnId="{066CB3D6-3BCC-4F04-A11F-35286D4E9AF9}">
      <dgm:prSet/>
      <dgm:spPr/>
      <dgm:t>
        <a:bodyPr/>
        <a:lstStyle/>
        <a:p>
          <a:endParaRPr lang="fr-CA"/>
        </a:p>
      </dgm:t>
    </dgm:pt>
    <dgm:pt modelId="{2FC5A907-5E5E-446D-A925-334BECB1AE4A}">
      <dgm:prSet/>
      <dgm:spPr/>
      <dgm:t>
        <a:bodyPr/>
        <a:lstStyle/>
        <a:p>
          <a:r>
            <a:rPr lang="fr-CA" dirty="0"/>
            <a:t>Dispensateur</a:t>
          </a:r>
        </a:p>
      </dgm:t>
    </dgm:pt>
    <dgm:pt modelId="{FE456E37-0AD2-454D-A214-425C91F4676E}" type="parTrans" cxnId="{61FB5D28-B06E-4646-8FE1-4BF79B4E06A2}">
      <dgm:prSet/>
      <dgm:spPr/>
      <dgm:t>
        <a:bodyPr/>
        <a:lstStyle/>
        <a:p>
          <a:endParaRPr lang="fr-CA"/>
        </a:p>
      </dgm:t>
    </dgm:pt>
    <dgm:pt modelId="{8C11C9F0-E0A9-4E62-9591-76AA4BC272B4}" type="sibTrans" cxnId="{61FB5D28-B06E-4646-8FE1-4BF79B4E06A2}">
      <dgm:prSet/>
      <dgm:spPr/>
      <dgm:t>
        <a:bodyPr/>
        <a:lstStyle/>
        <a:p>
          <a:endParaRPr lang="fr-CA"/>
        </a:p>
      </dgm:t>
    </dgm:pt>
    <dgm:pt modelId="{87A8413B-EDE4-44DF-9785-74AE482706AF}">
      <dgm:prSet custT="1"/>
      <dgm:spPr/>
      <dgm:t>
        <a:bodyPr/>
        <a:lstStyle/>
        <a:p>
          <a:r>
            <a:rPr lang="fr-CA" sz="1600" dirty="0"/>
            <a:t>Doit correspondre à celui qui facture au SELAT</a:t>
          </a:r>
        </a:p>
      </dgm:t>
    </dgm:pt>
    <dgm:pt modelId="{7598668B-C7F7-4346-AADE-3E7B58CDDED0}" type="parTrans" cxnId="{F32B1C84-E9F5-494D-AA66-87C10B7569B5}">
      <dgm:prSet/>
      <dgm:spPr/>
      <dgm:t>
        <a:bodyPr/>
        <a:lstStyle/>
        <a:p>
          <a:endParaRPr lang="fr-CA"/>
        </a:p>
      </dgm:t>
    </dgm:pt>
    <dgm:pt modelId="{4CFD570E-0920-42E9-B747-3C3BEF1EB83D}" type="sibTrans" cxnId="{F32B1C84-E9F5-494D-AA66-87C10B7569B5}">
      <dgm:prSet/>
      <dgm:spPr/>
      <dgm:t>
        <a:bodyPr/>
        <a:lstStyle/>
        <a:p>
          <a:endParaRPr lang="fr-CA"/>
        </a:p>
      </dgm:t>
    </dgm:pt>
    <dgm:pt modelId="{34F9E03A-B7C4-43B9-AD74-DFF61987CAF9}">
      <dgm:prSet custT="1"/>
      <dgm:spPr/>
      <dgm:t>
        <a:bodyPr/>
        <a:lstStyle/>
        <a:p>
          <a:r>
            <a:rPr lang="fr-CA" sz="1600" dirty="0"/>
            <a:t>Signature d’un tier : inscrire son nom, prénom et rôle</a:t>
          </a:r>
        </a:p>
      </dgm:t>
    </dgm:pt>
    <dgm:pt modelId="{BF0BBD63-3995-44F3-962C-1FFDE8BFCEC1}" type="parTrans" cxnId="{F54ED22C-9599-4830-BB42-B48C73FE63C9}">
      <dgm:prSet/>
      <dgm:spPr/>
      <dgm:t>
        <a:bodyPr/>
        <a:lstStyle/>
        <a:p>
          <a:endParaRPr lang="fr-CA"/>
        </a:p>
      </dgm:t>
    </dgm:pt>
    <dgm:pt modelId="{6BD61100-B401-44B2-94A4-D1FBFC183038}" type="sibTrans" cxnId="{F54ED22C-9599-4830-BB42-B48C73FE63C9}">
      <dgm:prSet/>
      <dgm:spPr/>
      <dgm:t>
        <a:bodyPr/>
        <a:lstStyle/>
        <a:p>
          <a:endParaRPr lang="fr-CA"/>
        </a:p>
      </dgm:t>
    </dgm:pt>
    <dgm:pt modelId="{834FB734-2E17-4ED2-BEFF-E7A62EF9733E}">
      <dgm:prSet custT="1"/>
      <dgm:spPr/>
      <dgm:t>
        <a:bodyPr/>
        <a:lstStyle/>
        <a:p>
          <a:r>
            <a:rPr lang="fr-CA" sz="1600" dirty="0"/>
            <a:t>Tous les services doivent être signés à la main. Signature électronique non permise.</a:t>
          </a:r>
        </a:p>
      </dgm:t>
    </dgm:pt>
    <dgm:pt modelId="{3A3734E4-2B99-42C0-8F76-3D9096BE553F}" type="parTrans" cxnId="{0ED1A63E-6A68-40D1-B93A-E6314AB0A601}">
      <dgm:prSet/>
      <dgm:spPr/>
      <dgm:t>
        <a:bodyPr/>
        <a:lstStyle/>
        <a:p>
          <a:endParaRPr lang="fr-CA"/>
        </a:p>
      </dgm:t>
    </dgm:pt>
    <dgm:pt modelId="{CD4B4224-5CBF-4711-8FDD-E524EA499EE0}" type="sibTrans" cxnId="{0ED1A63E-6A68-40D1-B93A-E6314AB0A601}">
      <dgm:prSet/>
      <dgm:spPr/>
      <dgm:t>
        <a:bodyPr/>
        <a:lstStyle/>
        <a:p>
          <a:endParaRPr lang="fr-CA"/>
        </a:p>
      </dgm:t>
    </dgm:pt>
    <dgm:pt modelId="{EEBCC9E6-0346-4D8F-A1E5-80C09679E079}" type="pres">
      <dgm:prSet presAssocID="{A171D582-FF6C-495C-8EE6-3F3F631DEA53}" presName="Name0" presStyleCnt="0">
        <dgm:presLayoutVars>
          <dgm:dir/>
          <dgm:animLvl val="lvl"/>
          <dgm:resizeHandles val="exact"/>
        </dgm:presLayoutVars>
      </dgm:prSet>
      <dgm:spPr/>
      <dgm:t>
        <a:bodyPr/>
        <a:lstStyle/>
        <a:p>
          <a:endParaRPr lang="fr-FR"/>
        </a:p>
      </dgm:t>
    </dgm:pt>
    <dgm:pt modelId="{3C05F642-AEB7-45AD-9658-936F15E5D44F}" type="pres">
      <dgm:prSet presAssocID="{D598A8A4-5903-4240-9B05-7AAA9969C94B}" presName="linNode" presStyleCnt="0"/>
      <dgm:spPr/>
    </dgm:pt>
    <dgm:pt modelId="{EF83E204-5422-4770-9715-C548E8D54083}" type="pres">
      <dgm:prSet presAssocID="{D598A8A4-5903-4240-9B05-7AAA9969C94B}" presName="parentText" presStyleLbl="node1" presStyleIdx="0" presStyleCnt="5" custScaleX="118059" custScaleY="31852">
        <dgm:presLayoutVars>
          <dgm:chMax val="1"/>
          <dgm:bulletEnabled val="1"/>
        </dgm:presLayoutVars>
      </dgm:prSet>
      <dgm:spPr/>
      <dgm:t>
        <a:bodyPr/>
        <a:lstStyle/>
        <a:p>
          <a:endParaRPr lang="fr-FR"/>
        </a:p>
      </dgm:t>
    </dgm:pt>
    <dgm:pt modelId="{1977E5F6-4E73-4B26-839E-8EC978557F57}" type="pres">
      <dgm:prSet presAssocID="{D598A8A4-5903-4240-9B05-7AAA9969C94B}" presName="descendantText" presStyleLbl="alignAccFollowNode1" presStyleIdx="0" presStyleCnt="5" custScaleX="150192" custScaleY="30937">
        <dgm:presLayoutVars>
          <dgm:bulletEnabled val="1"/>
        </dgm:presLayoutVars>
      </dgm:prSet>
      <dgm:spPr/>
      <dgm:t>
        <a:bodyPr/>
        <a:lstStyle/>
        <a:p>
          <a:endParaRPr lang="fr-FR"/>
        </a:p>
      </dgm:t>
    </dgm:pt>
    <dgm:pt modelId="{19D4733A-625B-4682-90C0-1E88E2AF150E}" type="pres">
      <dgm:prSet presAssocID="{AA4F59F2-8A5A-4A7F-B8D3-B660DBBABE10}" presName="sp" presStyleCnt="0"/>
      <dgm:spPr/>
    </dgm:pt>
    <dgm:pt modelId="{C6CD8469-37AE-499F-8A19-AB1B5E13E1AF}" type="pres">
      <dgm:prSet presAssocID="{B194CF3C-49B0-43C4-99E0-FFEB1EE7C213}" presName="linNode" presStyleCnt="0"/>
      <dgm:spPr/>
    </dgm:pt>
    <dgm:pt modelId="{16C8DD1B-E4E4-42F2-9A8C-8911505FED5F}" type="pres">
      <dgm:prSet presAssocID="{B194CF3C-49B0-43C4-99E0-FFEB1EE7C213}" presName="parentText" presStyleLbl="node1" presStyleIdx="1" presStyleCnt="5" custScaleX="121601" custScaleY="33385">
        <dgm:presLayoutVars>
          <dgm:chMax val="1"/>
          <dgm:bulletEnabled val="1"/>
        </dgm:presLayoutVars>
      </dgm:prSet>
      <dgm:spPr/>
      <dgm:t>
        <a:bodyPr/>
        <a:lstStyle/>
        <a:p>
          <a:endParaRPr lang="fr-FR"/>
        </a:p>
      </dgm:t>
    </dgm:pt>
    <dgm:pt modelId="{35016434-8438-4EC8-8CDC-A9A7AF65E068}" type="pres">
      <dgm:prSet presAssocID="{B194CF3C-49B0-43C4-99E0-FFEB1EE7C213}" presName="descendantText" presStyleLbl="alignAccFollowNode1" presStyleIdx="1" presStyleCnt="5" custScaleX="150415" custScaleY="36583">
        <dgm:presLayoutVars>
          <dgm:bulletEnabled val="1"/>
        </dgm:presLayoutVars>
      </dgm:prSet>
      <dgm:spPr/>
      <dgm:t>
        <a:bodyPr/>
        <a:lstStyle/>
        <a:p>
          <a:endParaRPr lang="fr-FR"/>
        </a:p>
      </dgm:t>
    </dgm:pt>
    <dgm:pt modelId="{A46C2202-DFB5-473F-8687-80391CFE0E0C}" type="pres">
      <dgm:prSet presAssocID="{FBCCE502-E13D-4CB1-AB1C-F271A394F454}" presName="sp" presStyleCnt="0"/>
      <dgm:spPr/>
    </dgm:pt>
    <dgm:pt modelId="{720820C5-1301-465F-B001-0BF45724232D}" type="pres">
      <dgm:prSet presAssocID="{D1FCB31F-01F3-473A-8027-AF6DC0462045}" presName="linNode" presStyleCnt="0"/>
      <dgm:spPr/>
    </dgm:pt>
    <dgm:pt modelId="{91B86292-5F29-4A95-97A7-4045A4F1DAF3}" type="pres">
      <dgm:prSet presAssocID="{D1FCB31F-01F3-473A-8027-AF6DC0462045}" presName="parentText" presStyleLbl="node1" presStyleIdx="2" presStyleCnt="5" custScaleX="118614" custScaleY="91370">
        <dgm:presLayoutVars>
          <dgm:chMax val="1"/>
          <dgm:bulletEnabled val="1"/>
        </dgm:presLayoutVars>
      </dgm:prSet>
      <dgm:spPr/>
      <dgm:t>
        <a:bodyPr/>
        <a:lstStyle/>
        <a:p>
          <a:endParaRPr lang="fr-FR"/>
        </a:p>
      </dgm:t>
    </dgm:pt>
    <dgm:pt modelId="{93007780-A3F5-47FE-8B30-3D2C8A77A396}" type="pres">
      <dgm:prSet presAssocID="{D1FCB31F-01F3-473A-8027-AF6DC0462045}" presName="descendantText" presStyleLbl="alignAccFollowNode1" presStyleIdx="2" presStyleCnt="5" custScaleX="149639" custScaleY="108801">
        <dgm:presLayoutVars>
          <dgm:bulletEnabled val="1"/>
        </dgm:presLayoutVars>
      </dgm:prSet>
      <dgm:spPr/>
      <dgm:t>
        <a:bodyPr/>
        <a:lstStyle/>
        <a:p>
          <a:endParaRPr lang="fr-FR"/>
        </a:p>
      </dgm:t>
    </dgm:pt>
    <dgm:pt modelId="{66A34E85-80E5-4190-A0D1-872BD9754B5E}" type="pres">
      <dgm:prSet presAssocID="{9B494565-2438-42A1-AB82-8FCB34DB570A}" presName="sp" presStyleCnt="0"/>
      <dgm:spPr/>
    </dgm:pt>
    <dgm:pt modelId="{8617AE8F-FCA0-407C-BB60-D4882CAAB03C}" type="pres">
      <dgm:prSet presAssocID="{A53E0283-8B64-4CBE-8559-20CB335517A9}" presName="linNode" presStyleCnt="0"/>
      <dgm:spPr/>
    </dgm:pt>
    <dgm:pt modelId="{051555E2-8133-4D20-922D-BA4DDF0A58B7}" type="pres">
      <dgm:prSet presAssocID="{A53E0283-8B64-4CBE-8559-20CB335517A9}" presName="parentText" presStyleLbl="node1" presStyleIdx="3" presStyleCnt="5" custScaleX="119032" custScaleY="88268">
        <dgm:presLayoutVars>
          <dgm:chMax val="1"/>
          <dgm:bulletEnabled val="1"/>
        </dgm:presLayoutVars>
      </dgm:prSet>
      <dgm:spPr/>
      <dgm:t>
        <a:bodyPr/>
        <a:lstStyle/>
        <a:p>
          <a:endParaRPr lang="fr-FR"/>
        </a:p>
      </dgm:t>
    </dgm:pt>
    <dgm:pt modelId="{BE7C6089-A202-4490-BE58-61AF692BCB04}" type="pres">
      <dgm:prSet presAssocID="{A53E0283-8B64-4CBE-8559-20CB335517A9}" presName="descendantText" presStyleLbl="alignAccFollowNode1" presStyleIdx="3" presStyleCnt="5" custScaleX="150694" custScaleY="95184" custLinFactNeighborX="1" custLinFactNeighborY="135">
        <dgm:presLayoutVars>
          <dgm:bulletEnabled val="1"/>
        </dgm:presLayoutVars>
      </dgm:prSet>
      <dgm:spPr/>
      <dgm:t>
        <a:bodyPr/>
        <a:lstStyle/>
        <a:p>
          <a:endParaRPr lang="fr-FR"/>
        </a:p>
      </dgm:t>
    </dgm:pt>
    <dgm:pt modelId="{EA576986-1D9B-4128-BC03-16032468C3BC}" type="pres">
      <dgm:prSet presAssocID="{8CB0666B-E5FF-43D5-8097-8801CA92D943}" presName="sp" presStyleCnt="0"/>
      <dgm:spPr/>
    </dgm:pt>
    <dgm:pt modelId="{93E99073-5B0C-47B2-A696-433D7B8F1488}" type="pres">
      <dgm:prSet presAssocID="{2FC5A907-5E5E-446D-A925-334BECB1AE4A}" presName="linNode" presStyleCnt="0"/>
      <dgm:spPr/>
    </dgm:pt>
    <dgm:pt modelId="{C19337E9-565A-4B87-8E8F-7FAE473F43B6}" type="pres">
      <dgm:prSet presAssocID="{2FC5A907-5E5E-446D-A925-334BECB1AE4A}" presName="parentText" presStyleLbl="node1" presStyleIdx="4" presStyleCnt="5" custScaleX="118059" custScaleY="47658">
        <dgm:presLayoutVars>
          <dgm:chMax val="1"/>
          <dgm:bulletEnabled val="1"/>
        </dgm:presLayoutVars>
      </dgm:prSet>
      <dgm:spPr/>
      <dgm:t>
        <a:bodyPr/>
        <a:lstStyle/>
        <a:p>
          <a:endParaRPr lang="fr-FR"/>
        </a:p>
      </dgm:t>
    </dgm:pt>
    <dgm:pt modelId="{318C70E1-B2A5-4F09-AB42-677DB45E47BB}" type="pres">
      <dgm:prSet presAssocID="{2FC5A907-5E5E-446D-A925-334BECB1AE4A}" presName="descendantText" presStyleLbl="alignAccFollowNode1" presStyleIdx="4" presStyleCnt="5" custScaleX="150192" custScaleY="46391">
        <dgm:presLayoutVars>
          <dgm:bulletEnabled val="1"/>
        </dgm:presLayoutVars>
      </dgm:prSet>
      <dgm:spPr/>
      <dgm:t>
        <a:bodyPr/>
        <a:lstStyle/>
        <a:p>
          <a:endParaRPr lang="fr-FR"/>
        </a:p>
      </dgm:t>
    </dgm:pt>
  </dgm:ptLst>
  <dgm:cxnLst>
    <dgm:cxn modelId="{C76A3542-C80B-455C-8F2E-8D3649642532}" type="presOf" srcId="{2B32AD10-1B30-4796-9690-508DD3E8195E}" destId="{93007780-A3F5-47FE-8B30-3D2C8A77A396}" srcOrd="0" destOrd="1" presId="urn:microsoft.com/office/officeart/2005/8/layout/vList5"/>
    <dgm:cxn modelId="{FDC4A4C7-40EE-46B8-A39E-C0979A68990F}" type="presOf" srcId="{87A8413B-EDE4-44DF-9785-74AE482706AF}" destId="{318C70E1-B2A5-4F09-AB42-677DB45E47BB}" srcOrd="0" destOrd="0" presId="urn:microsoft.com/office/officeart/2005/8/layout/vList5"/>
    <dgm:cxn modelId="{E8139BCF-B1AA-4356-9654-CD446F5E29B8}" srcId="{B194CF3C-49B0-43C4-99E0-FFEB1EE7C213}" destId="{89EEFAE9-CB5D-4E1B-BFC4-E997D0E60FAB}" srcOrd="0" destOrd="0" parTransId="{72C8EA1B-43BA-4F51-9902-4A7F108B9704}" sibTransId="{24354FA0-FEA2-44D0-89BB-3526FD53ECE1}"/>
    <dgm:cxn modelId="{F1FF476A-65EF-4481-9240-78B77A67A19B}" srcId="{D598A8A4-5903-4240-9B05-7AAA9969C94B}" destId="{3A2ACF73-EF6A-4A75-86F1-0EF988B9565A}" srcOrd="0" destOrd="0" parTransId="{B23F4D78-B352-4CC3-A209-3D42E7C5E821}" sibTransId="{37252171-17F7-4A40-89D5-7B5384DCD8F6}"/>
    <dgm:cxn modelId="{F32B1C84-E9F5-494D-AA66-87C10B7569B5}" srcId="{2FC5A907-5E5E-446D-A925-334BECB1AE4A}" destId="{87A8413B-EDE4-44DF-9785-74AE482706AF}" srcOrd="0" destOrd="0" parTransId="{7598668B-C7F7-4346-AADE-3E7B58CDDED0}" sibTransId="{4CFD570E-0920-42E9-B747-3C3BEF1EB83D}"/>
    <dgm:cxn modelId="{1C5D9DE7-6BAA-44CC-B1CE-FDB0DAF4ECD8}" srcId="{D1FCB31F-01F3-473A-8027-AF6DC0462045}" destId="{2B32AD10-1B30-4796-9690-508DD3E8195E}" srcOrd="1" destOrd="0" parTransId="{1DDBAD16-282F-42A7-BFB8-AD7EA00C90CB}" sibTransId="{437594FC-2737-477F-8ACC-83277A3D16C0}"/>
    <dgm:cxn modelId="{253FBD3C-D458-4845-94CD-2F0DC4DFEB76}" srcId="{A171D582-FF6C-495C-8EE6-3F3F631DEA53}" destId="{A53E0283-8B64-4CBE-8559-20CB335517A9}" srcOrd="3" destOrd="0" parTransId="{BDB53469-5E7C-4B13-A639-AF5C424B6019}" sibTransId="{8CB0666B-E5FF-43D5-8097-8801CA92D943}"/>
    <dgm:cxn modelId="{01E20C71-065B-4A5C-BAE0-E8E9237A966B}" type="presOf" srcId="{A53E0283-8B64-4CBE-8559-20CB335517A9}" destId="{051555E2-8133-4D20-922D-BA4DDF0A58B7}" srcOrd="0" destOrd="0" presId="urn:microsoft.com/office/officeart/2005/8/layout/vList5"/>
    <dgm:cxn modelId="{F54ED22C-9599-4830-BB42-B48C73FE63C9}" srcId="{A53E0283-8B64-4CBE-8559-20CB335517A9}" destId="{34F9E03A-B7C4-43B9-AD74-DFF61987CAF9}" srcOrd="2" destOrd="0" parTransId="{BF0BBD63-3995-44F3-962C-1FFDE8BFCEC1}" sibTransId="{6BD61100-B401-44B2-94A4-D1FBFC183038}"/>
    <dgm:cxn modelId="{BC572AFE-B69A-445F-A9E7-B3E0700DA05E}" srcId="{A171D582-FF6C-495C-8EE6-3F3F631DEA53}" destId="{D598A8A4-5903-4240-9B05-7AAA9969C94B}" srcOrd="0" destOrd="0" parTransId="{9757830E-0CEE-45C1-AB08-9C7F7BB98E98}" sibTransId="{AA4F59F2-8A5A-4A7F-B8D3-B660DBBABE10}"/>
    <dgm:cxn modelId="{9930E83D-9D7D-47E7-9E1C-258045FE5D79}" srcId="{D1FCB31F-01F3-473A-8027-AF6DC0462045}" destId="{A2CDFEB2-C096-4337-AD0F-FC2CEE204137}" srcOrd="0" destOrd="0" parTransId="{126170FA-D409-4CE3-8429-D0710A1C0980}" sibTransId="{918CB04C-5DB6-41FF-AAB2-2FD36AEA3865}"/>
    <dgm:cxn modelId="{A9E8122D-D06A-4F99-9ED1-2C637BC03526}" srcId="{A171D582-FF6C-495C-8EE6-3F3F631DEA53}" destId="{B194CF3C-49B0-43C4-99E0-FFEB1EE7C213}" srcOrd="1" destOrd="0" parTransId="{7DBF7371-07EF-4835-938A-111CC9976195}" sibTransId="{FBCCE502-E13D-4CB1-AB1C-F271A394F454}"/>
    <dgm:cxn modelId="{DA2F2EB1-E0D7-4396-A23D-068E02BAA5CA}" srcId="{A171D582-FF6C-495C-8EE6-3F3F631DEA53}" destId="{D1FCB31F-01F3-473A-8027-AF6DC0462045}" srcOrd="2" destOrd="0" parTransId="{243C45B2-5C27-405D-85C8-9A17CCC3A406}" sibTransId="{9B494565-2438-42A1-AB82-8FCB34DB570A}"/>
    <dgm:cxn modelId="{F73BD982-9089-4155-BDFD-BC7EAFB9DBF8}" type="presOf" srcId="{89EEFAE9-CB5D-4E1B-BFC4-E997D0E60FAB}" destId="{35016434-8438-4EC8-8CDC-A9A7AF65E068}" srcOrd="0" destOrd="0" presId="urn:microsoft.com/office/officeart/2005/8/layout/vList5"/>
    <dgm:cxn modelId="{EBD9A7E8-255A-4D6A-A98A-B370537E808D}" type="presOf" srcId="{D598A8A4-5903-4240-9B05-7AAA9969C94B}" destId="{EF83E204-5422-4770-9715-C548E8D54083}" srcOrd="0" destOrd="0" presId="urn:microsoft.com/office/officeart/2005/8/layout/vList5"/>
    <dgm:cxn modelId="{C2666E57-020A-449F-9207-13BB99E9DBC3}" type="presOf" srcId="{FE8C5DC9-21BC-4289-9CFB-B3BBC7DD8AC1}" destId="{BE7C6089-A202-4490-BE58-61AF692BCB04}" srcOrd="0" destOrd="0" presId="urn:microsoft.com/office/officeart/2005/8/layout/vList5"/>
    <dgm:cxn modelId="{ACCF277F-9100-4004-88AA-B1762E121C91}" type="presOf" srcId="{A2CDFEB2-C096-4337-AD0F-FC2CEE204137}" destId="{93007780-A3F5-47FE-8B30-3D2C8A77A396}" srcOrd="0" destOrd="0" presId="urn:microsoft.com/office/officeart/2005/8/layout/vList5"/>
    <dgm:cxn modelId="{0ED1A63E-6A68-40D1-B93A-E6314AB0A601}" srcId="{A53E0283-8B64-4CBE-8559-20CB335517A9}" destId="{834FB734-2E17-4ED2-BEFF-E7A62EF9733E}" srcOrd="1" destOrd="0" parTransId="{3A3734E4-2B99-42C0-8F76-3D9096BE553F}" sibTransId="{CD4B4224-5CBF-4711-8FDD-E524EA499EE0}"/>
    <dgm:cxn modelId="{1C9468FE-07F8-411B-A326-D8C97238F572}" type="presOf" srcId="{834FB734-2E17-4ED2-BEFF-E7A62EF9733E}" destId="{BE7C6089-A202-4490-BE58-61AF692BCB04}" srcOrd="0" destOrd="1" presId="urn:microsoft.com/office/officeart/2005/8/layout/vList5"/>
    <dgm:cxn modelId="{61FB5D28-B06E-4646-8FE1-4BF79B4E06A2}" srcId="{A171D582-FF6C-495C-8EE6-3F3F631DEA53}" destId="{2FC5A907-5E5E-446D-A925-334BECB1AE4A}" srcOrd="4" destOrd="0" parTransId="{FE456E37-0AD2-454D-A214-425C91F4676E}" sibTransId="{8C11C9F0-E0A9-4E62-9591-76AA4BC272B4}"/>
    <dgm:cxn modelId="{DA81D366-8D4D-4284-A209-2BE2A0901638}" type="presOf" srcId="{34F9E03A-B7C4-43B9-AD74-DFF61987CAF9}" destId="{BE7C6089-A202-4490-BE58-61AF692BCB04}" srcOrd="0" destOrd="2" presId="urn:microsoft.com/office/officeart/2005/8/layout/vList5"/>
    <dgm:cxn modelId="{BF12D0DC-5BA1-4F5E-B28D-E42B30B09548}" type="presOf" srcId="{B194CF3C-49B0-43C4-99E0-FFEB1EE7C213}" destId="{16C8DD1B-E4E4-42F2-9A8C-8911505FED5F}" srcOrd="0" destOrd="0" presId="urn:microsoft.com/office/officeart/2005/8/layout/vList5"/>
    <dgm:cxn modelId="{44FCACB2-FEB5-44E3-A862-97372DF2515A}" type="presOf" srcId="{2FC5A907-5E5E-446D-A925-334BECB1AE4A}" destId="{C19337E9-565A-4B87-8E8F-7FAE473F43B6}" srcOrd="0" destOrd="0" presId="urn:microsoft.com/office/officeart/2005/8/layout/vList5"/>
    <dgm:cxn modelId="{066CB3D6-3BCC-4F04-A11F-35286D4E9AF9}" srcId="{A53E0283-8B64-4CBE-8559-20CB335517A9}" destId="{FE8C5DC9-21BC-4289-9CFB-B3BBC7DD8AC1}" srcOrd="0" destOrd="0" parTransId="{3C9749FE-E220-44F9-851E-B53B65C97278}" sibTransId="{8582C5E7-478B-4F9C-8E81-A5C946DCC900}"/>
    <dgm:cxn modelId="{41C18E76-7F1C-4047-8066-5C0AAC696003}" type="presOf" srcId="{D1FCB31F-01F3-473A-8027-AF6DC0462045}" destId="{91B86292-5F29-4A95-97A7-4045A4F1DAF3}" srcOrd="0" destOrd="0" presId="urn:microsoft.com/office/officeart/2005/8/layout/vList5"/>
    <dgm:cxn modelId="{DDF82070-D802-475F-BA81-45D2EC03BE3D}" type="presOf" srcId="{3A2ACF73-EF6A-4A75-86F1-0EF988B9565A}" destId="{1977E5F6-4E73-4B26-839E-8EC978557F57}" srcOrd="0" destOrd="0" presId="urn:microsoft.com/office/officeart/2005/8/layout/vList5"/>
    <dgm:cxn modelId="{8BAC5693-5120-44FD-9630-FDFA5663CA74}" type="presOf" srcId="{A171D582-FF6C-495C-8EE6-3F3F631DEA53}" destId="{EEBCC9E6-0346-4D8F-A1E5-80C09679E079}" srcOrd="0" destOrd="0" presId="urn:microsoft.com/office/officeart/2005/8/layout/vList5"/>
    <dgm:cxn modelId="{13AE5B0E-F169-4CBC-9AA9-BF73E520A57E}" type="presParOf" srcId="{EEBCC9E6-0346-4D8F-A1E5-80C09679E079}" destId="{3C05F642-AEB7-45AD-9658-936F15E5D44F}" srcOrd="0" destOrd="0" presId="urn:microsoft.com/office/officeart/2005/8/layout/vList5"/>
    <dgm:cxn modelId="{A2818E61-795C-4D46-946C-E79BF4A00AE8}" type="presParOf" srcId="{3C05F642-AEB7-45AD-9658-936F15E5D44F}" destId="{EF83E204-5422-4770-9715-C548E8D54083}" srcOrd="0" destOrd="0" presId="urn:microsoft.com/office/officeart/2005/8/layout/vList5"/>
    <dgm:cxn modelId="{5D97775C-148E-429A-A72D-E18645EFA625}" type="presParOf" srcId="{3C05F642-AEB7-45AD-9658-936F15E5D44F}" destId="{1977E5F6-4E73-4B26-839E-8EC978557F57}" srcOrd="1" destOrd="0" presId="urn:microsoft.com/office/officeart/2005/8/layout/vList5"/>
    <dgm:cxn modelId="{FC9DB553-E8E2-4021-88B9-C1F3ADB63EF9}" type="presParOf" srcId="{EEBCC9E6-0346-4D8F-A1E5-80C09679E079}" destId="{19D4733A-625B-4682-90C0-1E88E2AF150E}" srcOrd="1" destOrd="0" presId="urn:microsoft.com/office/officeart/2005/8/layout/vList5"/>
    <dgm:cxn modelId="{0D2975A2-5A25-4233-9040-9FA664FD7CBA}" type="presParOf" srcId="{EEBCC9E6-0346-4D8F-A1E5-80C09679E079}" destId="{C6CD8469-37AE-499F-8A19-AB1B5E13E1AF}" srcOrd="2" destOrd="0" presId="urn:microsoft.com/office/officeart/2005/8/layout/vList5"/>
    <dgm:cxn modelId="{ED3732D0-4453-4E6E-972F-CE3CB4E0EAD2}" type="presParOf" srcId="{C6CD8469-37AE-499F-8A19-AB1B5E13E1AF}" destId="{16C8DD1B-E4E4-42F2-9A8C-8911505FED5F}" srcOrd="0" destOrd="0" presId="urn:microsoft.com/office/officeart/2005/8/layout/vList5"/>
    <dgm:cxn modelId="{A4657377-FCDD-4061-98E6-62FDFD338FC5}" type="presParOf" srcId="{C6CD8469-37AE-499F-8A19-AB1B5E13E1AF}" destId="{35016434-8438-4EC8-8CDC-A9A7AF65E068}" srcOrd="1" destOrd="0" presId="urn:microsoft.com/office/officeart/2005/8/layout/vList5"/>
    <dgm:cxn modelId="{C390DA26-D0B4-4EE6-8670-CD6B796AF1CB}" type="presParOf" srcId="{EEBCC9E6-0346-4D8F-A1E5-80C09679E079}" destId="{A46C2202-DFB5-473F-8687-80391CFE0E0C}" srcOrd="3" destOrd="0" presId="urn:microsoft.com/office/officeart/2005/8/layout/vList5"/>
    <dgm:cxn modelId="{398058D9-1DD8-4D89-8A37-EF49B1A04B57}" type="presParOf" srcId="{EEBCC9E6-0346-4D8F-A1E5-80C09679E079}" destId="{720820C5-1301-465F-B001-0BF45724232D}" srcOrd="4" destOrd="0" presId="urn:microsoft.com/office/officeart/2005/8/layout/vList5"/>
    <dgm:cxn modelId="{754F192F-F16C-4777-A8CC-E7A3BB62F223}" type="presParOf" srcId="{720820C5-1301-465F-B001-0BF45724232D}" destId="{91B86292-5F29-4A95-97A7-4045A4F1DAF3}" srcOrd="0" destOrd="0" presId="urn:microsoft.com/office/officeart/2005/8/layout/vList5"/>
    <dgm:cxn modelId="{94902A38-8F90-4843-91C9-4505468F4006}" type="presParOf" srcId="{720820C5-1301-465F-B001-0BF45724232D}" destId="{93007780-A3F5-47FE-8B30-3D2C8A77A396}" srcOrd="1" destOrd="0" presId="urn:microsoft.com/office/officeart/2005/8/layout/vList5"/>
    <dgm:cxn modelId="{744CBD9E-09EE-4188-BAF6-CE5CD5491AE9}" type="presParOf" srcId="{EEBCC9E6-0346-4D8F-A1E5-80C09679E079}" destId="{66A34E85-80E5-4190-A0D1-872BD9754B5E}" srcOrd="5" destOrd="0" presId="urn:microsoft.com/office/officeart/2005/8/layout/vList5"/>
    <dgm:cxn modelId="{F2878D03-55BE-4F6F-9269-BB1C26FA966E}" type="presParOf" srcId="{EEBCC9E6-0346-4D8F-A1E5-80C09679E079}" destId="{8617AE8F-FCA0-407C-BB60-D4882CAAB03C}" srcOrd="6" destOrd="0" presId="urn:microsoft.com/office/officeart/2005/8/layout/vList5"/>
    <dgm:cxn modelId="{07941C76-DB67-49EA-911B-50A56FC8642F}" type="presParOf" srcId="{8617AE8F-FCA0-407C-BB60-D4882CAAB03C}" destId="{051555E2-8133-4D20-922D-BA4DDF0A58B7}" srcOrd="0" destOrd="0" presId="urn:microsoft.com/office/officeart/2005/8/layout/vList5"/>
    <dgm:cxn modelId="{B1696DDC-230F-47AD-96C8-9AA30541615D}" type="presParOf" srcId="{8617AE8F-FCA0-407C-BB60-D4882CAAB03C}" destId="{BE7C6089-A202-4490-BE58-61AF692BCB04}" srcOrd="1" destOrd="0" presId="urn:microsoft.com/office/officeart/2005/8/layout/vList5"/>
    <dgm:cxn modelId="{FD51C67A-91A6-4CA9-AF44-4B4C613CAC0C}" type="presParOf" srcId="{EEBCC9E6-0346-4D8F-A1E5-80C09679E079}" destId="{EA576986-1D9B-4128-BC03-16032468C3BC}" srcOrd="7" destOrd="0" presId="urn:microsoft.com/office/officeart/2005/8/layout/vList5"/>
    <dgm:cxn modelId="{D5005C44-F9D3-4D8C-A50A-90C2549E363A}" type="presParOf" srcId="{EEBCC9E6-0346-4D8F-A1E5-80C09679E079}" destId="{93E99073-5B0C-47B2-A696-433D7B8F1488}" srcOrd="8" destOrd="0" presId="urn:microsoft.com/office/officeart/2005/8/layout/vList5"/>
    <dgm:cxn modelId="{0202A0C4-7407-4B47-B124-AED40EC6757E}" type="presParOf" srcId="{93E99073-5B0C-47B2-A696-433D7B8F1488}" destId="{C19337E9-565A-4B87-8E8F-7FAE473F43B6}" srcOrd="0" destOrd="0" presId="urn:microsoft.com/office/officeart/2005/8/layout/vList5"/>
    <dgm:cxn modelId="{171ECDAB-2DBA-4429-90E5-327E9FB14249}" type="presParOf" srcId="{93E99073-5B0C-47B2-A696-433D7B8F1488}" destId="{318C70E1-B2A5-4F09-AB42-677DB45E47B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70BCE3A-B684-4971-866D-7A1430C28A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3F3F3D7D-17AF-48E8-B950-85BF48268BF3}">
      <dgm:prSet custT="1"/>
      <dgm:spPr/>
      <dgm:t>
        <a:bodyPr/>
        <a:lstStyle/>
        <a:p>
          <a:r>
            <a:rPr lang="fr-CA" sz="2800" baseline="0"/>
            <a:t>DMR ou préavis incompris</a:t>
          </a:r>
          <a:endParaRPr lang="fr-CA" sz="2800"/>
        </a:p>
      </dgm:t>
    </dgm:pt>
    <dgm:pt modelId="{3AF34874-B9E0-4AF4-8145-F783CF3F239E}" type="parTrans" cxnId="{CAD309B5-C0B5-47AE-97DA-1CFC0151D6C3}">
      <dgm:prSet/>
      <dgm:spPr/>
      <dgm:t>
        <a:bodyPr/>
        <a:lstStyle/>
        <a:p>
          <a:endParaRPr lang="fr-CA"/>
        </a:p>
      </dgm:t>
    </dgm:pt>
    <dgm:pt modelId="{73D28AFD-7B01-45FF-AA1F-F1C46912E44C}" type="sibTrans" cxnId="{CAD309B5-C0B5-47AE-97DA-1CFC0151D6C3}">
      <dgm:prSet/>
      <dgm:spPr/>
      <dgm:t>
        <a:bodyPr/>
        <a:lstStyle/>
        <a:p>
          <a:endParaRPr lang="fr-CA"/>
        </a:p>
      </dgm:t>
    </dgm:pt>
    <dgm:pt modelId="{6993389C-444B-46E6-A635-945B64F64799}">
      <dgm:prSet custT="1"/>
      <dgm:spPr/>
      <dgm:t>
        <a:bodyPr/>
        <a:lstStyle/>
        <a:p>
          <a:r>
            <a:rPr lang="fr-CA" sz="2000"/>
            <a:t>Avant de recevoir une décision finale, interpeler l’équipe des contrôles pour obtenir des précisions. Utiliser :</a:t>
          </a:r>
        </a:p>
      </dgm:t>
    </dgm:pt>
    <dgm:pt modelId="{0CCD3D7C-F841-4AFC-BEA2-3297CF5D96F5}" type="parTrans" cxnId="{B31FB3EE-67DA-42F9-91FA-3DE9C89C321F}">
      <dgm:prSet/>
      <dgm:spPr/>
      <dgm:t>
        <a:bodyPr/>
        <a:lstStyle/>
        <a:p>
          <a:endParaRPr lang="fr-CA"/>
        </a:p>
      </dgm:t>
    </dgm:pt>
    <dgm:pt modelId="{8D2F3E1B-BEFB-4B0D-AE26-92323C986552}" type="sibTrans" cxnId="{B31FB3EE-67DA-42F9-91FA-3DE9C89C321F}">
      <dgm:prSet/>
      <dgm:spPr/>
      <dgm:t>
        <a:bodyPr/>
        <a:lstStyle/>
        <a:p>
          <a:endParaRPr lang="fr-CA"/>
        </a:p>
      </dgm:t>
    </dgm:pt>
    <dgm:pt modelId="{258C27BB-FC76-48FF-8E30-7AB07DF74BF8}">
      <dgm:prSet custT="1"/>
      <dgm:spPr/>
      <dgm:t>
        <a:bodyPr/>
        <a:lstStyle/>
        <a:p>
          <a:pPr>
            <a:buFont typeface="Courier New" panose="02070309020205020404" pitchFamily="49" charset="0"/>
            <a:buChar char="o"/>
          </a:pPr>
          <a:r>
            <a:rPr lang="fr-CA" sz="2000" dirty="0"/>
            <a:t>leur ligne téléphonique pour laisser un message vocal, tel qu’indiqué dans les correspondances;</a:t>
          </a:r>
        </a:p>
      </dgm:t>
    </dgm:pt>
    <dgm:pt modelId="{4273B9B3-60B2-498A-BAA7-3B240756919F}" type="parTrans" cxnId="{BDCB4E3B-2CF0-4E2A-A725-5FAB53E95264}">
      <dgm:prSet/>
      <dgm:spPr/>
      <dgm:t>
        <a:bodyPr/>
        <a:lstStyle/>
        <a:p>
          <a:endParaRPr lang="fr-CA"/>
        </a:p>
      </dgm:t>
    </dgm:pt>
    <dgm:pt modelId="{D829061F-A5F3-464F-9781-40A931BAFB81}" type="sibTrans" cxnId="{BDCB4E3B-2CF0-4E2A-A725-5FAB53E95264}">
      <dgm:prSet/>
      <dgm:spPr/>
      <dgm:t>
        <a:bodyPr/>
        <a:lstStyle/>
        <a:p>
          <a:endParaRPr lang="fr-CA"/>
        </a:p>
      </dgm:t>
    </dgm:pt>
    <dgm:pt modelId="{A401E7D6-34DE-4937-BF9C-0BB7ED3C5719}">
      <dgm:prSet custT="1"/>
      <dgm:spPr/>
      <dgm:t>
        <a:bodyPr/>
        <a:lstStyle/>
        <a:p>
          <a:pPr>
            <a:buNone/>
          </a:pPr>
          <a:r>
            <a:rPr lang="fr-CA" sz="2000" b="1"/>
            <a:t>OU</a:t>
          </a:r>
        </a:p>
      </dgm:t>
    </dgm:pt>
    <dgm:pt modelId="{08CA74D3-C45A-46B9-BF1B-E8ED844044F7}" type="parTrans" cxnId="{2B92DC80-262E-41C5-8D19-0D12EBA2D783}">
      <dgm:prSet/>
      <dgm:spPr/>
      <dgm:t>
        <a:bodyPr/>
        <a:lstStyle/>
        <a:p>
          <a:endParaRPr lang="fr-CA"/>
        </a:p>
      </dgm:t>
    </dgm:pt>
    <dgm:pt modelId="{453B0661-9CD9-45D3-BD71-C35A5F2CEB4C}" type="sibTrans" cxnId="{2B92DC80-262E-41C5-8D19-0D12EBA2D783}">
      <dgm:prSet/>
      <dgm:spPr/>
      <dgm:t>
        <a:bodyPr/>
        <a:lstStyle/>
        <a:p>
          <a:endParaRPr lang="fr-CA"/>
        </a:p>
      </dgm:t>
    </dgm:pt>
    <dgm:pt modelId="{44A810AB-CFB9-4BB0-AC67-B7673F06AB33}">
      <dgm:prSet custT="1"/>
      <dgm:spPr/>
      <dgm:t>
        <a:bodyPr/>
        <a:lstStyle/>
        <a:p>
          <a:r>
            <a:rPr lang="fr-CA" sz="2000" dirty="0"/>
            <a:t>Page « </a:t>
          </a:r>
          <a:r>
            <a:rPr lang="fr-CA" sz="2000" dirty="0">
              <a:hlinkClick xmlns:r="http://schemas.openxmlformats.org/officeDocument/2006/relationships" r:id="rId1"/>
            </a:rPr>
            <a:t>Vérification et contrôle </a:t>
          </a:r>
          <a:r>
            <a:rPr lang="fr-CA" sz="2000" dirty="0"/>
            <a:t>» sur notre site Internet fournit plusieurs renseignements généraux aux laboratoires privés.</a:t>
          </a:r>
        </a:p>
      </dgm:t>
    </dgm:pt>
    <dgm:pt modelId="{14279D69-46C6-4278-8FC7-351B09308ED5}" type="parTrans" cxnId="{96FD35CC-32C0-48B6-85B6-EAD4D50FB172}">
      <dgm:prSet/>
      <dgm:spPr/>
      <dgm:t>
        <a:bodyPr/>
        <a:lstStyle/>
        <a:p>
          <a:endParaRPr lang="fr-CA"/>
        </a:p>
      </dgm:t>
    </dgm:pt>
    <dgm:pt modelId="{E834EB7A-FC57-41D4-8504-00D0BFA85117}" type="sibTrans" cxnId="{96FD35CC-32C0-48B6-85B6-EAD4D50FB172}">
      <dgm:prSet/>
      <dgm:spPr/>
      <dgm:t>
        <a:bodyPr/>
        <a:lstStyle/>
        <a:p>
          <a:endParaRPr lang="fr-CA"/>
        </a:p>
      </dgm:t>
    </dgm:pt>
    <dgm:pt modelId="{321FB670-09A4-4318-8B70-D9C9879AF359}">
      <dgm:prSet custT="1"/>
      <dgm:spPr/>
      <dgm:t>
        <a:bodyPr/>
        <a:lstStyle/>
        <a:p>
          <a:pPr>
            <a:buFont typeface="Courier New" panose="02070309020205020404" pitchFamily="49" charset="0"/>
            <a:buChar char="o"/>
          </a:pPr>
          <a:r>
            <a:rPr lang="fr-CA" sz="2000" dirty="0"/>
            <a:t>la boîte courriel </a:t>
          </a:r>
          <a:r>
            <a:rPr lang="fr-CA" sz="2000" dirty="0">
              <a:hlinkClick xmlns:r="http://schemas.openxmlformats.org/officeDocument/2006/relationships" r:id="rId2"/>
            </a:rPr>
            <a:t>assistance_selat.ramq@ssss.gouv.qc.ca</a:t>
          </a:r>
          <a:r>
            <a:rPr lang="fr-CA" sz="2000" dirty="0"/>
            <a:t>. Inscrire la mention « contrôles » dans l’objet du courriel. </a:t>
          </a:r>
          <a:r>
            <a:rPr lang="fr-CA" sz="2000" b="1" dirty="0"/>
            <a:t>Note : </a:t>
          </a:r>
          <a:r>
            <a:rPr lang="fr-CA" sz="2000" dirty="0"/>
            <a:t>Transmettre un courriel par demande.</a:t>
          </a:r>
        </a:p>
      </dgm:t>
    </dgm:pt>
    <dgm:pt modelId="{3C528890-7AE9-4DDD-AC20-BD24281A4EDD}" type="parTrans" cxnId="{F35343C6-549B-4FBB-A37C-B7139F5352E2}">
      <dgm:prSet/>
      <dgm:spPr/>
      <dgm:t>
        <a:bodyPr/>
        <a:lstStyle/>
        <a:p>
          <a:endParaRPr lang="fr-CA"/>
        </a:p>
      </dgm:t>
    </dgm:pt>
    <dgm:pt modelId="{9269B15A-7F2A-45A4-BFE5-763890284FF3}" type="sibTrans" cxnId="{F35343C6-549B-4FBB-A37C-B7139F5352E2}">
      <dgm:prSet/>
      <dgm:spPr/>
      <dgm:t>
        <a:bodyPr/>
        <a:lstStyle/>
        <a:p>
          <a:endParaRPr lang="fr-CA"/>
        </a:p>
      </dgm:t>
    </dgm:pt>
    <dgm:pt modelId="{9845EA2C-0366-4D18-8154-74B95AE63A8F}" type="pres">
      <dgm:prSet presAssocID="{870BCE3A-B684-4971-866D-7A1430C28AD8}" presName="linear" presStyleCnt="0">
        <dgm:presLayoutVars>
          <dgm:animLvl val="lvl"/>
          <dgm:resizeHandles val="exact"/>
        </dgm:presLayoutVars>
      </dgm:prSet>
      <dgm:spPr/>
      <dgm:t>
        <a:bodyPr/>
        <a:lstStyle/>
        <a:p>
          <a:endParaRPr lang="fr-FR"/>
        </a:p>
      </dgm:t>
    </dgm:pt>
    <dgm:pt modelId="{E2035DF0-069D-4078-88F5-FE4E2A36A256}" type="pres">
      <dgm:prSet presAssocID="{3F3F3D7D-17AF-48E8-B950-85BF48268BF3}" presName="parentText" presStyleLbl="node1" presStyleIdx="0" presStyleCnt="1" custScaleY="71123" custLinFactNeighborY="-5411">
        <dgm:presLayoutVars>
          <dgm:chMax val="0"/>
          <dgm:bulletEnabled val="1"/>
        </dgm:presLayoutVars>
      </dgm:prSet>
      <dgm:spPr/>
      <dgm:t>
        <a:bodyPr/>
        <a:lstStyle/>
        <a:p>
          <a:endParaRPr lang="fr-FR"/>
        </a:p>
      </dgm:t>
    </dgm:pt>
    <dgm:pt modelId="{6A0D18C1-010A-423F-8DB8-C34E760651C5}" type="pres">
      <dgm:prSet presAssocID="{3F3F3D7D-17AF-48E8-B950-85BF48268BF3}" presName="childText" presStyleLbl="revTx" presStyleIdx="0" presStyleCnt="1" custScaleY="106360" custLinFactNeighborY="-15099">
        <dgm:presLayoutVars>
          <dgm:bulletEnabled val="1"/>
        </dgm:presLayoutVars>
      </dgm:prSet>
      <dgm:spPr/>
      <dgm:t>
        <a:bodyPr/>
        <a:lstStyle/>
        <a:p>
          <a:endParaRPr lang="fr-FR"/>
        </a:p>
      </dgm:t>
    </dgm:pt>
  </dgm:ptLst>
  <dgm:cxnLst>
    <dgm:cxn modelId="{2B92DC80-262E-41C5-8D19-0D12EBA2D783}" srcId="{258C27BB-FC76-48FF-8E30-7AB07DF74BF8}" destId="{A401E7D6-34DE-4937-BF9C-0BB7ED3C5719}" srcOrd="0" destOrd="0" parTransId="{08CA74D3-C45A-46B9-BF1B-E8ED844044F7}" sibTransId="{453B0661-9CD9-45D3-BD71-C35A5F2CEB4C}"/>
    <dgm:cxn modelId="{83408E41-56A3-4BF4-9037-8B749386CC57}" type="presOf" srcId="{A401E7D6-34DE-4937-BF9C-0BB7ED3C5719}" destId="{6A0D18C1-010A-423F-8DB8-C34E760651C5}" srcOrd="0" destOrd="2" presId="urn:microsoft.com/office/officeart/2005/8/layout/vList2"/>
    <dgm:cxn modelId="{41CF60A3-E4BE-40B1-A310-9F0809C72D69}" type="presOf" srcId="{258C27BB-FC76-48FF-8E30-7AB07DF74BF8}" destId="{6A0D18C1-010A-423F-8DB8-C34E760651C5}" srcOrd="0" destOrd="1" presId="urn:microsoft.com/office/officeart/2005/8/layout/vList2"/>
    <dgm:cxn modelId="{6F110CB5-BD0D-4E3B-9CB4-E58C2D9ABE0B}" type="presOf" srcId="{3F3F3D7D-17AF-48E8-B950-85BF48268BF3}" destId="{E2035DF0-069D-4078-88F5-FE4E2A36A256}" srcOrd="0" destOrd="0" presId="urn:microsoft.com/office/officeart/2005/8/layout/vList2"/>
    <dgm:cxn modelId="{F35343C6-549B-4FBB-A37C-B7139F5352E2}" srcId="{6993389C-444B-46E6-A635-945B64F64799}" destId="{321FB670-09A4-4318-8B70-D9C9879AF359}" srcOrd="1" destOrd="0" parTransId="{3C528890-7AE9-4DDD-AC20-BD24281A4EDD}" sibTransId="{9269B15A-7F2A-45A4-BFE5-763890284FF3}"/>
    <dgm:cxn modelId="{96FD35CC-32C0-48B6-85B6-EAD4D50FB172}" srcId="{3F3F3D7D-17AF-48E8-B950-85BF48268BF3}" destId="{44A810AB-CFB9-4BB0-AC67-B7673F06AB33}" srcOrd="1" destOrd="0" parTransId="{14279D69-46C6-4278-8FC7-351B09308ED5}" sibTransId="{E834EB7A-FC57-41D4-8504-00D0BFA85117}"/>
    <dgm:cxn modelId="{B31FB3EE-67DA-42F9-91FA-3DE9C89C321F}" srcId="{3F3F3D7D-17AF-48E8-B950-85BF48268BF3}" destId="{6993389C-444B-46E6-A635-945B64F64799}" srcOrd="0" destOrd="0" parTransId="{0CCD3D7C-F841-4AFC-BEA2-3297CF5D96F5}" sibTransId="{8D2F3E1B-BEFB-4B0D-AE26-92323C986552}"/>
    <dgm:cxn modelId="{7F79D201-CE82-4554-B949-EDB2ACE846D4}" type="presOf" srcId="{44A810AB-CFB9-4BB0-AC67-B7673F06AB33}" destId="{6A0D18C1-010A-423F-8DB8-C34E760651C5}" srcOrd="0" destOrd="4" presId="urn:microsoft.com/office/officeart/2005/8/layout/vList2"/>
    <dgm:cxn modelId="{C0FC1C1B-FCAD-4C71-8536-6B3DC7C92A0A}" type="presOf" srcId="{6993389C-444B-46E6-A635-945B64F64799}" destId="{6A0D18C1-010A-423F-8DB8-C34E760651C5}" srcOrd="0" destOrd="0" presId="urn:microsoft.com/office/officeart/2005/8/layout/vList2"/>
    <dgm:cxn modelId="{CAD309B5-C0B5-47AE-97DA-1CFC0151D6C3}" srcId="{870BCE3A-B684-4971-866D-7A1430C28AD8}" destId="{3F3F3D7D-17AF-48E8-B950-85BF48268BF3}" srcOrd="0" destOrd="0" parTransId="{3AF34874-B9E0-4AF4-8145-F783CF3F239E}" sibTransId="{73D28AFD-7B01-45FF-AA1F-F1C46912E44C}"/>
    <dgm:cxn modelId="{BDCB4E3B-2CF0-4E2A-A725-5FAB53E95264}" srcId="{6993389C-444B-46E6-A635-945B64F64799}" destId="{258C27BB-FC76-48FF-8E30-7AB07DF74BF8}" srcOrd="0" destOrd="0" parTransId="{4273B9B3-60B2-498A-BAA7-3B240756919F}" sibTransId="{D829061F-A5F3-464F-9781-40A931BAFB81}"/>
    <dgm:cxn modelId="{64CC95E2-0E01-4537-9807-CA67FDC4AC5A}" type="presOf" srcId="{870BCE3A-B684-4971-866D-7A1430C28AD8}" destId="{9845EA2C-0366-4D18-8154-74B95AE63A8F}" srcOrd="0" destOrd="0" presId="urn:microsoft.com/office/officeart/2005/8/layout/vList2"/>
    <dgm:cxn modelId="{BE863940-34C4-4D29-8E73-2F5B07B41A61}" type="presOf" srcId="{321FB670-09A4-4318-8B70-D9C9879AF359}" destId="{6A0D18C1-010A-423F-8DB8-C34E760651C5}" srcOrd="0" destOrd="3" presId="urn:microsoft.com/office/officeart/2005/8/layout/vList2"/>
    <dgm:cxn modelId="{18563BBE-5C6F-4DC4-A7AB-A77912E99F3B}" type="presParOf" srcId="{9845EA2C-0366-4D18-8154-74B95AE63A8F}" destId="{E2035DF0-069D-4078-88F5-FE4E2A36A256}" srcOrd="0" destOrd="0" presId="urn:microsoft.com/office/officeart/2005/8/layout/vList2"/>
    <dgm:cxn modelId="{EBE36291-996F-4E5B-A241-181BD827BDFE}" type="presParOf" srcId="{9845EA2C-0366-4D18-8154-74B95AE63A8F}" destId="{6A0D18C1-010A-423F-8DB8-C34E760651C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241F4A4-09DC-445B-828F-8366EEC18AC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r-CA"/>
        </a:p>
      </dgm:t>
    </dgm:pt>
    <dgm:pt modelId="{B3AD6A01-2F36-4544-911A-15F2B1CDE119}">
      <dgm:prSet/>
      <dgm:spPr/>
      <dgm:t>
        <a:bodyPr/>
        <a:lstStyle/>
        <a:p>
          <a:r>
            <a:rPr lang="fr-CA" baseline="0" dirty="0"/>
            <a:t>Anciens combattants</a:t>
          </a:r>
          <a:endParaRPr lang="fr-CA" dirty="0"/>
        </a:p>
      </dgm:t>
    </dgm:pt>
    <dgm:pt modelId="{33FE8B05-7EAA-4968-882E-5C539E48FD72}" type="parTrans" cxnId="{48C53BDD-042A-4C9E-AB0A-899A8CC34612}">
      <dgm:prSet/>
      <dgm:spPr/>
      <dgm:t>
        <a:bodyPr/>
        <a:lstStyle/>
        <a:p>
          <a:endParaRPr lang="fr-CA"/>
        </a:p>
      </dgm:t>
    </dgm:pt>
    <dgm:pt modelId="{5EA1C8A1-90E3-4568-A42F-D18A9985606A}" type="sibTrans" cxnId="{48C53BDD-042A-4C9E-AB0A-899A8CC34612}">
      <dgm:prSet/>
      <dgm:spPr/>
      <dgm:t>
        <a:bodyPr/>
        <a:lstStyle/>
        <a:p>
          <a:endParaRPr lang="fr-CA"/>
        </a:p>
      </dgm:t>
    </dgm:pt>
    <dgm:pt modelId="{E2681867-3382-4FE6-9291-298970160033}">
      <dgm:prSet/>
      <dgm:spPr/>
      <dgm:t>
        <a:bodyPr/>
        <a:lstStyle/>
        <a:p>
          <a:r>
            <a:rPr lang="fr-CA" baseline="0"/>
            <a:t>CNESST – lésions professionnelles</a:t>
          </a:r>
          <a:endParaRPr lang="fr-CA"/>
        </a:p>
      </dgm:t>
    </dgm:pt>
    <dgm:pt modelId="{FA63802A-576C-43DE-8EC7-4A80DE32FE85}" type="parTrans" cxnId="{01AF6893-3AB1-4C99-8F4A-8385EFF29ED9}">
      <dgm:prSet/>
      <dgm:spPr/>
      <dgm:t>
        <a:bodyPr/>
        <a:lstStyle/>
        <a:p>
          <a:endParaRPr lang="fr-CA"/>
        </a:p>
      </dgm:t>
    </dgm:pt>
    <dgm:pt modelId="{448CC2EF-8F26-469B-8FD5-F1946931548C}" type="sibTrans" cxnId="{01AF6893-3AB1-4C99-8F4A-8385EFF29ED9}">
      <dgm:prSet/>
      <dgm:spPr/>
      <dgm:t>
        <a:bodyPr/>
        <a:lstStyle/>
        <a:p>
          <a:endParaRPr lang="fr-CA"/>
        </a:p>
      </dgm:t>
    </dgm:pt>
    <dgm:pt modelId="{ADD85262-94B2-4941-8E72-36F275C569C0}">
      <dgm:prSet/>
      <dgm:spPr/>
      <dgm:t>
        <a:bodyPr/>
        <a:lstStyle/>
        <a:p>
          <a:r>
            <a:rPr lang="fr-CA" baseline="0"/>
            <a:t>RAMQ – Programme universel</a:t>
          </a:r>
          <a:endParaRPr lang="fr-CA"/>
        </a:p>
      </dgm:t>
    </dgm:pt>
    <dgm:pt modelId="{2F52C2C3-D2E8-4D34-867E-FB5802775224}" type="parTrans" cxnId="{1FEB5329-76D3-4B89-B8C4-36E3174A3563}">
      <dgm:prSet/>
      <dgm:spPr/>
      <dgm:t>
        <a:bodyPr/>
        <a:lstStyle/>
        <a:p>
          <a:endParaRPr lang="fr-CA"/>
        </a:p>
      </dgm:t>
    </dgm:pt>
    <dgm:pt modelId="{E517E266-BE8B-4916-9462-5331F07E7779}" type="sibTrans" cxnId="{1FEB5329-76D3-4B89-B8C4-36E3174A3563}">
      <dgm:prSet/>
      <dgm:spPr/>
      <dgm:t>
        <a:bodyPr/>
        <a:lstStyle/>
        <a:p>
          <a:endParaRPr lang="fr-CA"/>
        </a:p>
      </dgm:t>
    </dgm:pt>
    <dgm:pt modelId="{8803612C-B9AA-47A2-B94C-6BDD31EB96F0}">
      <dgm:prSet/>
      <dgm:spPr/>
      <dgm:t>
        <a:bodyPr/>
        <a:lstStyle/>
        <a:p>
          <a:r>
            <a:rPr lang="fr-CA" baseline="0"/>
            <a:t>SAAQ – Besoins liés à un accident de la route</a:t>
          </a:r>
          <a:endParaRPr lang="fr-CA"/>
        </a:p>
      </dgm:t>
    </dgm:pt>
    <dgm:pt modelId="{BC26C1BC-D572-490C-9B54-0050C4BD77FB}" type="parTrans" cxnId="{604243D2-262F-468A-A9C1-F5F76CC3A727}">
      <dgm:prSet/>
      <dgm:spPr/>
      <dgm:t>
        <a:bodyPr/>
        <a:lstStyle/>
        <a:p>
          <a:endParaRPr lang="fr-CA"/>
        </a:p>
      </dgm:t>
    </dgm:pt>
    <dgm:pt modelId="{F889AEE3-EDD1-43C0-A15F-ADC07C1B72A6}" type="sibTrans" cxnId="{604243D2-262F-468A-A9C1-F5F76CC3A727}">
      <dgm:prSet/>
      <dgm:spPr/>
      <dgm:t>
        <a:bodyPr/>
        <a:lstStyle/>
        <a:p>
          <a:endParaRPr lang="fr-CA"/>
        </a:p>
      </dgm:t>
    </dgm:pt>
    <dgm:pt modelId="{AD1D895E-A3A6-4A67-85FF-04F31AEB823C}">
      <dgm:prSet/>
      <dgm:spPr/>
      <dgm:t>
        <a:bodyPr/>
        <a:lstStyle/>
        <a:p>
          <a:r>
            <a:rPr lang="fr-CA" baseline="0" dirty="0"/>
            <a:t>Assurances privées – Derniers recours pour une aide, un CPO ou un CPL non assuré</a:t>
          </a:r>
          <a:endParaRPr lang="fr-CA" dirty="0"/>
        </a:p>
      </dgm:t>
    </dgm:pt>
    <dgm:pt modelId="{EA526EB5-42D8-4ACB-8871-F8381FF44FCE}" type="parTrans" cxnId="{AF5BB4A4-05DA-4E47-83CE-DCEF3823EB46}">
      <dgm:prSet/>
      <dgm:spPr/>
      <dgm:t>
        <a:bodyPr/>
        <a:lstStyle/>
        <a:p>
          <a:endParaRPr lang="fr-CA"/>
        </a:p>
      </dgm:t>
    </dgm:pt>
    <dgm:pt modelId="{AD2727CA-2964-4557-B812-107936C78C2B}" type="sibTrans" cxnId="{AF5BB4A4-05DA-4E47-83CE-DCEF3823EB46}">
      <dgm:prSet/>
      <dgm:spPr/>
      <dgm:t>
        <a:bodyPr/>
        <a:lstStyle/>
        <a:p>
          <a:endParaRPr lang="fr-CA"/>
        </a:p>
      </dgm:t>
    </dgm:pt>
    <dgm:pt modelId="{9512AF74-D9A4-42EB-9215-8A0C2DFF664A}" type="pres">
      <dgm:prSet presAssocID="{9241F4A4-09DC-445B-828F-8366EEC18ACD}" presName="CompostProcess" presStyleCnt="0">
        <dgm:presLayoutVars>
          <dgm:dir/>
          <dgm:resizeHandles val="exact"/>
        </dgm:presLayoutVars>
      </dgm:prSet>
      <dgm:spPr/>
      <dgm:t>
        <a:bodyPr/>
        <a:lstStyle/>
        <a:p>
          <a:endParaRPr lang="fr-FR"/>
        </a:p>
      </dgm:t>
    </dgm:pt>
    <dgm:pt modelId="{3B50EB2B-A81C-4064-8B1B-64E6ED3EDB9D}" type="pres">
      <dgm:prSet presAssocID="{9241F4A4-09DC-445B-828F-8366EEC18ACD}" presName="arrow" presStyleLbl="bgShp" presStyleIdx="0" presStyleCnt="1"/>
      <dgm:spPr/>
    </dgm:pt>
    <dgm:pt modelId="{B70AC375-1BB7-46A8-8389-A49C6C1C1448}" type="pres">
      <dgm:prSet presAssocID="{9241F4A4-09DC-445B-828F-8366EEC18ACD}" presName="linearProcess" presStyleCnt="0"/>
      <dgm:spPr/>
    </dgm:pt>
    <dgm:pt modelId="{87A530B1-E176-4F56-A22A-ED167128FF43}" type="pres">
      <dgm:prSet presAssocID="{B3AD6A01-2F36-4544-911A-15F2B1CDE119}" presName="textNode" presStyleLbl="node1" presStyleIdx="0" presStyleCnt="5">
        <dgm:presLayoutVars>
          <dgm:bulletEnabled val="1"/>
        </dgm:presLayoutVars>
      </dgm:prSet>
      <dgm:spPr/>
      <dgm:t>
        <a:bodyPr/>
        <a:lstStyle/>
        <a:p>
          <a:endParaRPr lang="fr-FR"/>
        </a:p>
      </dgm:t>
    </dgm:pt>
    <dgm:pt modelId="{05CA64FF-2855-4DF5-87B2-8845782F4A14}" type="pres">
      <dgm:prSet presAssocID="{5EA1C8A1-90E3-4568-A42F-D18A9985606A}" presName="sibTrans" presStyleCnt="0"/>
      <dgm:spPr/>
    </dgm:pt>
    <dgm:pt modelId="{CD2139BB-41B1-4646-ADBD-2F0BB60AFD55}" type="pres">
      <dgm:prSet presAssocID="{E2681867-3382-4FE6-9291-298970160033}" presName="textNode" presStyleLbl="node1" presStyleIdx="1" presStyleCnt="5">
        <dgm:presLayoutVars>
          <dgm:bulletEnabled val="1"/>
        </dgm:presLayoutVars>
      </dgm:prSet>
      <dgm:spPr/>
      <dgm:t>
        <a:bodyPr/>
        <a:lstStyle/>
        <a:p>
          <a:endParaRPr lang="fr-FR"/>
        </a:p>
      </dgm:t>
    </dgm:pt>
    <dgm:pt modelId="{8C937970-6D59-4EDA-9CC3-907EA7552440}" type="pres">
      <dgm:prSet presAssocID="{448CC2EF-8F26-469B-8FD5-F1946931548C}" presName="sibTrans" presStyleCnt="0"/>
      <dgm:spPr/>
    </dgm:pt>
    <dgm:pt modelId="{AFBBF97A-3FC9-4592-9DD6-800B8D34467F}" type="pres">
      <dgm:prSet presAssocID="{ADD85262-94B2-4941-8E72-36F275C569C0}" presName="textNode" presStyleLbl="node1" presStyleIdx="2" presStyleCnt="5">
        <dgm:presLayoutVars>
          <dgm:bulletEnabled val="1"/>
        </dgm:presLayoutVars>
      </dgm:prSet>
      <dgm:spPr/>
      <dgm:t>
        <a:bodyPr/>
        <a:lstStyle/>
        <a:p>
          <a:endParaRPr lang="fr-FR"/>
        </a:p>
      </dgm:t>
    </dgm:pt>
    <dgm:pt modelId="{57D53A7B-84AA-4A83-AF30-6FB2C85305C8}" type="pres">
      <dgm:prSet presAssocID="{E517E266-BE8B-4916-9462-5331F07E7779}" presName="sibTrans" presStyleCnt="0"/>
      <dgm:spPr/>
    </dgm:pt>
    <dgm:pt modelId="{77BB7C8F-66E6-4E24-B0D1-7820DB064D85}" type="pres">
      <dgm:prSet presAssocID="{8803612C-B9AA-47A2-B94C-6BDD31EB96F0}" presName="textNode" presStyleLbl="node1" presStyleIdx="3" presStyleCnt="5">
        <dgm:presLayoutVars>
          <dgm:bulletEnabled val="1"/>
        </dgm:presLayoutVars>
      </dgm:prSet>
      <dgm:spPr/>
      <dgm:t>
        <a:bodyPr/>
        <a:lstStyle/>
        <a:p>
          <a:endParaRPr lang="fr-FR"/>
        </a:p>
      </dgm:t>
    </dgm:pt>
    <dgm:pt modelId="{35CF7857-589A-45FD-BE73-60337F05B24E}" type="pres">
      <dgm:prSet presAssocID="{F889AEE3-EDD1-43C0-A15F-ADC07C1B72A6}" presName="sibTrans" presStyleCnt="0"/>
      <dgm:spPr/>
    </dgm:pt>
    <dgm:pt modelId="{0DF95325-FC19-44B3-87AE-A15352E9FEBE}" type="pres">
      <dgm:prSet presAssocID="{AD1D895E-A3A6-4A67-85FF-04F31AEB823C}" presName="textNode" presStyleLbl="node1" presStyleIdx="4" presStyleCnt="5">
        <dgm:presLayoutVars>
          <dgm:bulletEnabled val="1"/>
        </dgm:presLayoutVars>
      </dgm:prSet>
      <dgm:spPr/>
      <dgm:t>
        <a:bodyPr/>
        <a:lstStyle/>
        <a:p>
          <a:endParaRPr lang="fr-FR"/>
        </a:p>
      </dgm:t>
    </dgm:pt>
  </dgm:ptLst>
  <dgm:cxnLst>
    <dgm:cxn modelId="{1FEB5329-76D3-4B89-B8C4-36E3174A3563}" srcId="{9241F4A4-09DC-445B-828F-8366EEC18ACD}" destId="{ADD85262-94B2-4941-8E72-36F275C569C0}" srcOrd="2" destOrd="0" parTransId="{2F52C2C3-D2E8-4D34-867E-FB5802775224}" sibTransId="{E517E266-BE8B-4916-9462-5331F07E7779}"/>
    <dgm:cxn modelId="{62E7B52E-9928-41E5-937F-A321AC5C3DC6}" type="presOf" srcId="{B3AD6A01-2F36-4544-911A-15F2B1CDE119}" destId="{87A530B1-E176-4F56-A22A-ED167128FF43}" srcOrd="0" destOrd="0" presId="urn:microsoft.com/office/officeart/2005/8/layout/hProcess9"/>
    <dgm:cxn modelId="{8DAF3ACD-6821-4546-B84F-7E7AA6E526B6}" type="presOf" srcId="{AD1D895E-A3A6-4A67-85FF-04F31AEB823C}" destId="{0DF95325-FC19-44B3-87AE-A15352E9FEBE}" srcOrd="0" destOrd="0" presId="urn:microsoft.com/office/officeart/2005/8/layout/hProcess9"/>
    <dgm:cxn modelId="{AD36072D-185B-425C-BC5E-7624A8B8C968}" type="presOf" srcId="{ADD85262-94B2-4941-8E72-36F275C569C0}" destId="{AFBBF97A-3FC9-4592-9DD6-800B8D34467F}" srcOrd="0" destOrd="0" presId="urn:microsoft.com/office/officeart/2005/8/layout/hProcess9"/>
    <dgm:cxn modelId="{73791993-8A9C-47C3-9C53-5CED18C79A7C}" type="presOf" srcId="{8803612C-B9AA-47A2-B94C-6BDD31EB96F0}" destId="{77BB7C8F-66E6-4E24-B0D1-7820DB064D85}" srcOrd="0" destOrd="0" presId="urn:microsoft.com/office/officeart/2005/8/layout/hProcess9"/>
    <dgm:cxn modelId="{01AF6893-3AB1-4C99-8F4A-8385EFF29ED9}" srcId="{9241F4A4-09DC-445B-828F-8366EEC18ACD}" destId="{E2681867-3382-4FE6-9291-298970160033}" srcOrd="1" destOrd="0" parTransId="{FA63802A-576C-43DE-8EC7-4A80DE32FE85}" sibTransId="{448CC2EF-8F26-469B-8FD5-F1946931548C}"/>
    <dgm:cxn modelId="{AF5BB4A4-05DA-4E47-83CE-DCEF3823EB46}" srcId="{9241F4A4-09DC-445B-828F-8366EEC18ACD}" destId="{AD1D895E-A3A6-4A67-85FF-04F31AEB823C}" srcOrd="4" destOrd="0" parTransId="{EA526EB5-42D8-4ACB-8871-F8381FF44FCE}" sibTransId="{AD2727CA-2964-4557-B812-107936C78C2B}"/>
    <dgm:cxn modelId="{604243D2-262F-468A-A9C1-F5F76CC3A727}" srcId="{9241F4A4-09DC-445B-828F-8366EEC18ACD}" destId="{8803612C-B9AA-47A2-B94C-6BDD31EB96F0}" srcOrd="3" destOrd="0" parTransId="{BC26C1BC-D572-490C-9B54-0050C4BD77FB}" sibTransId="{F889AEE3-EDD1-43C0-A15F-ADC07C1B72A6}"/>
    <dgm:cxn modelId="{49AA168C-4A3B-42F9-B17E-AF674272FB39}" type="presOf" srcId="{E2681867-3382-4FE6-9291-298970160033}" destId="{CD2139BB-41B1-4646-ADBD-2F0BB60AFD55}" srcOrd="0" destOrd="0" presId="urn:microsoft.com/office/officeart/2005/8/layout/hProcess9"/>
    <dgm:cxn modelId="{48C53BDD-042A-4C9E-AB0A-899A8CC34612}" srcId="{9241F4A4-09DC-445B-828F-8366EEC18ACD}" destId="{B3AD6A01-2F36-4544-911A-15F2B1CDE119}" srcOrd="0" destOrd="0" parTransId="{33FE8B05-7EAA-4968-882E-5C539E48FD72}" sibTransId="{5EA1C8A1-90E3-4568-A42F-D18A9985606A}"/>
    <dgm:cxn modelId="{702DD99A-6194-4DED-BAE0-56CADBCDFD98}" type="presOf" srcId="{9241F4A4-09DC-445B-828F-8366EEC18ACD}" destId="{9512AF74-D9A4-42EB-9215-8A0C2DFF664A}" srcOrd="0" destOrd="0" presId="urn:microsoft.com/office/officeart/2005/8/layout/hProcess9"/>
    <dgm:cxn modelId="{A5A86235-4BE5-4FB6-9352-84C81635F3B3}" type="presParOf" srcId="{9512AF74-D9A4-42EB-9215-8A0C2DFF664A}" destId="{3B50EB2B-A81C-4064-8B1B-64E6ED3EDB9D}" srcOrd="0" destOrd="0" presId="urn:microsoft.com/office/officeart/2005/8/layout/hProcess9"/>
    <dgm:cxn modelId="{D24F1A7A-A707-40A7-9647-CB02118B4B3A}" type="presParOf" srcId="{9512AF74-D9A4-42EB-9215-8A0C2DFF664A}" destId="{B70AC375-1BB7-46A8-8389-A49C6C1C1448}" srcOrd="1" destOrd="0" presId="urn:microsoft.com/office/officeart/2005/8/layout/hProcess9"/>
    <dgm:cxn modelId="{3F46249D-1723-43D4-91B3-506647808144}" type="presParOf" srcId="{B70AC375-1BB7-46A8-8389-A49C6C1C1448}" destId="{87A530B1-E176-4F56-A22A-ED167128FF43}" srcOrd="0" destOrd="0" presId="urn:microsoft.com/office/officeart/2005/8/layout/hProcess9"/>
    <dgm:cxn modelId="{8DB628FF-2024-43F3-9457-3A1C034F5256}" type="presParOf" srcId="{B70AC375-1BB7-46A8-8389-A49C6C1C1448}" destId="{05CA64FF-2855-4DF5-87B2-8845782F4A14}" srcOrd="1" destOrd="0" presId="urn:microsoft.com/office/officeart/2005/8/layout/hProcess9"/>
    <dgm:cxn modelId="{FD6F53E8-E1FB-4622-87CA-C2BEACF1CCAB}" type="presParOf" srcId="{B70AC375-1BB7-46A8-8389-A49C6C1C1448}" destId="{CD2139BB-41B1-4646-ADBD-2F0BB60AFD55}" srcOrd="2" destOrd="0" presId="urn:microsoft.com/office/officeart/2005/8/layout/hProcess9"/>
    <dgm:cxn modelId="{5548F65C-CBEF-4A15-B97B-D4BCE97534FA}" type="presParOf" srcId="{B70AC375-1BB7-46A8-8389-A49C6C1C1448}" destId="{8C937970-6D59-4EDA-9CC3-907EA7552440}" srcOrd="3" destOrd="0" presId="urn:microsoft.com/office/officeart/2005/8/layout/hProcess9"/>
    <dgm:cxn modelId="{E7F02A19-34E3-4257-B38E-E364F13CCA91}" type="presParOf" srcId="{B70AC375-1BB7-46A8-8389-A49C6C1C1448}" destId="{AFBBF97A-3FC9-4592-9DD6-800B8D34467F}" srcOrd="4" destOrd="0" presId="urn:microsoft.com/office/officeart/2005/8/layout/hProcess9"/>
    <dgm:cxn modelId="{98A0A2EE-2288-4C43-A0AF-A80BF7D80F2C}" type="presParOf" srcId="{B70AC375-1BB7-46A8-8389-A49C6C1C1448}" destId="{57D53A7B-84AA-4A83-AF30-6FB2C85305C8}" srcOrd="5" destOrd="0" presId="urn:microsoft.com/office/officeart/2005/8/layout/hProcess9"/>
    <dgm:cxn modelId="{DD4FA505-4B45-460C-B00B-C1CA2B15C6DA}" type="presParOf" srcId="{B70AC375-1BB7-46A8-8389-A49C6C1C1448}" destId="{77BB7C8F-66E6-4E24-B0D1-7820DB064D85}" srcOrd="6" destOrd="0" presId="urn:microsoft.com/office/officeart/2005/8/layout/hProcess9"/>
    <dgm:cxn modelId="{6F56B1F4-84D7-4181-A0FA-D0249F5311AC}" type="presParOf" srcId="{B70AC375-1BB7-46A8-8389-A49C6C1C1448}" destId="{35CF7857-589A-45FD-BE73-60337F05B24E}" srcOrd="7" destOrd="0" presId="urn:microsoft.com/office/officeart/2005/8/layout/hProcess9"/>
    <dgm:cxn modelId="{EF0893DA-D280-42C7-A8D8-545065EB1520}" type="presParOf" srcId="{B70AC375-1BB7-46A8-8389-A49C6C1C1448}" destId="{0DF95325-FC19-44B3-87AE-A15352E9FEBE}"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90A5D5-67AE-40D5-9480-71C8232B77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77F99D03-ACAB-4E4F-8609-4AB4E4BC92B7}">
      <dgm:prSet custT="1"/>
      <dgm:spPr/>
      <dgm:t>
        <a:bodyPr/>
        <a:lstStyle/>
        <a:p>
          <a:r>
            <a:rPr lang="fr-CA" sz="2800" b="0" i="0" baseline="0" dirty="0"/>
            <a:t>La personne doit :</a:t>
          </a:r>
          <a:endParaRPr lang="fr-CA" sz="2800" dirty="0"/>
        </a:p>
      </dgm:t>
    </dgm:pt>
    <dgm:pt modelId="{A159BDBB-268E-44DB-991F-B3555895CB2A}" type="parTrans" cxnId="{2D335C55-6BB3-46C4-B722-B8ECAA8A7588}">
      <dgm:prSet/>
      <dgm:spPr/>
      <dgm:t>
        <a:bodyPr/>
        <a:lstStyle/>
        <a:p>
          <a:endParaRPr lang="fr-CA"/>
        </a:p>
      </dgm:t>
    </dgm:pt>
    <dgm:pt modelId="{37C1197D-2EF3-4DC1-9BD5-C23648C7DE34}" type="sibTrans" cxnId="{2D335C55-6BB3-46C4-B722-B8ECAA8A7588}">
      <dgm:prSet/>
      <dgm:spPr/>
      <dgm:t>
        <a:bodyPr/>
        <a:lstStyle/>
        <a:p>
          <a:endParaRPr lang="fr-CA"/>
        </a:p>
      </dgm:t>
    </dgm:pt>
    <dgm:pt modelId="{740DF977-20A8-4EA5-95AE-E488B02C0A2C}">
      <dgm:prSet custT="1"/>
      <dgm:spPr/>
      <dgm:t>
        <a:bodyPr/>
        <a:lstStyle/>
        <a:p>
          <a:pPr marL="228600"/>
          <a:r>
            <a:rPr lang="fr-CA" sz="2000" b="0" i="0" baseline="0" dirty="0">
              <a:solidFill>
                <a:srgbClr val="2A2E84"/>
              </a:solidFill>
            </a:rPr>
            <a:t>Détenir une carte d’assurance maladie (CAM) valide à la date du service</a:t>
          </a:r>
          <a:endParaRPr lang="fr-CA" sz="2000" dirty="0">
            <a:solidFill>
              <a:srgbClr val="2A2E84"/>
            </a:solidFill>
          </a:endParaRPr>
        </a:p>
      </dgm:t>
    </dgm:pt>
    <dgm:pt modelId="{5F785B5A-A561-43CF-9B3B-4032B1F4A3A4}" type="parTrans" cxnId="{D8CD78F5-3C71-428E-9A24-6DEDD6B0081F}">
      <dgm:prSet/>
      <dgm:spPr/>
      <dgm:t>
        <a:bodyPr/>
        <a:lstStyle/>
        <a:p>
          <a:endParaRPr lang="fr-CA"/>
        </a:p>
      </dgm:t>
    </dgm:pt>
    <dgm:pt modelId="{8FAA079D-E641-401A-B64B-B96005D9F2ED}" type="sibTrans" cxnId="{D8CD78F5-3C71-428E-9A24-6DEDD6B0081F}">
      <dgm:prSet/>
      <dgm:spPr/>
      <dgm:t>
        <a:bodyPr/>
        <a:lstStyle/>
        <a:p>
          <a:endParaRPr lang="fr-CA"/>
        </a:p>
      </dgm:t>
    </dgm:pt>
    <dgm:pt modelId="{5B380F9C-B356-4CF0-9D49-AF252548D2F0}">
      <dgm:prSet custT="1"/>
      <dgm:spPr/>
      <dgm:t>
        <a:bodyPr/>
        <a:lstStyle/>
        <a:p>
          <a:pPr marL="228600"/>
          <a:r>
            <a:rPr lang="fr-CA" sz="2000" dirty="0">
              <a:solidFill>
                <a:srgbClr val="2A2E84"/>
              </a:solidFill>
            </a:rPr>
            <a:t>Présenter une déficience motrice et avoir besoin d’une aide technique assurée</a:t>
          </a:r>
        </a:p>
      </dgm:t>
    </dgm:pt>
    <dgm:pt modelId="{9FD1CD40-8FD5-4D4B-A511-7C93A406A71F}" type="parTrans" cxnId="{A21AE748-DE61-41BE-BCAE-28856313A96B}">
      <dgm:prSet/>
      <dgm:spPr/>
      <dgm:t>
        <a:bodyPr/>
        <a:lstStyle/>
        <a:p>
          <a:endParaRPr lang="fr-CA"/>
        </a:p>
      </dgm:t>
    </dgm:pt>
    <dgm:pt modelId="{BD92AC33-961D-4CA1-8DB3-5B14BD3E84E7}" type="sibTrans" cxnId="{A21AE748-DE61-41BE-BCAE-28856313A96B}">
      <dgm:prSet/>
      <dgm:spPr/>
      <dgm:t>
        <a:bodyPr/>
        <a:lstStyle/>
        <a:p>
          <a:endParaRPr lang="fr-CA"/>
        </a:p>
      </dgm:t>
    </dgm:pt>
    <dgm:pt modelId="{B90810BB-789C-4503-9D2B-9A89BBD77361}">
      <dgm:prSet custT="1"/>
      <dgm:spPr/>
      <dgm:t>
        <a:bodyPr/>
        <a:lstStyle/>
        <a:p>
          <a:pPr marL="228600"/>
          <a:r>
            <a:rPr lang="fr-CA" sz="2000" b="0" i="0" baseline="0" dirty="0">
              <a:solidFill>
                <a:srgbClr val="2A2E84"/>
              </a:solidFill>
            </a:rPr>
            <a:t>Obtenir le service auprès d’un :</a:t>
          </a:r>
          <a:endParaRPr lang="fr-CA" sz="2000" dirty="0">
            <a:solidFill>
              <a:srgbClr val="2A2E84"/>
            </a:solidFill>
          </a:endParaRPr>
        </a:p>
      </dgm:t>
    </dgm:pt>
    <dgm:pt modelId="{A01A3AF0-1D53-41F6-8BF8-26884E0E89CD}" type="parTrans" cxnId="{D8C0C030-EC47-4A12-A0C4-F75E71BCE87B}">
      <dgm:prSet/>
      <dgm:spPr/>
      <dgm:t>
        <a:bodyPr/>
        <a:lstStyle/>
        <a:p>
          <a:endParaRPr lang="fr-CA"/>
        </a:p>
      </dgm:t>
    </dgm:pt>
    <dgm:pt modelId="{B193BF06-2F3D-490C-841E-3C7FDC4B2DEF}" type="sibTrans" cxnId="{D8C0C030-EC47-4A12-A0C4-F75E71BCE87B}">
      <dgm:prSet/>
      <dgm:spPr/>
      <dgm:t>
        <a:bodyPr/>
        <a:lstStyle/>
        <a:p>
          <a:endParaRPr lang="fr-CA"/>
        </a:p>
      </dgm:t>
    </dgm:pt>
    <dgm:pt modelId="{6989F1CC-E06F-4248-8DAF-B03BFB0EB431}">
      <dgm:prSet custT="1"/>
      <dgm:spPr/>
      <dgm:t>
        <a:bodyPr/>
        <a:lstStyle/>
        <a:p>
          <a:pPr marL="612000">
            <a:buFont typeface="Courier New" panose="02070309020205020404" pitchFamily="49" charset="0"/>
            <a:buChar char="o"/>
          </a:pPr>
          <a:r>
            <a:rPr lang="fr-CA" sz="2000" dirty="0">
              <a:solidFill>
                <a:srgbClr val="2A2E84"/>
              </a:solidFill>
            </a:rPr>
            <a:t>laboratoire d’orthèses et de prothèses autorisé</a:t>
          </a:r>
        </a:p>
      </dgm:t>
    </dgm:pt>
    <dgm:pt modelId="{80505AC7-234F-4B7F-83FC-CBEABBEDEB49}" type="parTrans" cxnId="{A8B829F6-2275-478A-A9B1-F9A8A69EF2A4}">
      <dgm:prSet/>
      <dgm:spPr/>
      <dgm:t>
        <a:bodyPr/>
        <a:lstStyle/>
        <a:p>
          <a:endParaRPr lang="fr-CA"/>
        </a:p>
      </dgm:t>
    </dgm:pt>
    <dgm:pt modelId="{970B7E3A-D65C-4B3D-B6CE-3B2CCFD44493}" type="sibTrans" cxnId="{A8B829F6-2275-478A-A9B1-F9A8A69EF2A4}">
      <dgm:prSet/>
      <dgm:spPr/>
      <dgm:t>
        <a:bodyPr/>
        <a:lstStyle/>
        <a:p>
          <a:endParaRPr lang="fr-CA"/>
        </a:p>
      </dgm:t>
    </dgm:pt>
    <dgm:pt modelId="{089310DC-CDF6-42C8-8DD1-BE6F126E7628}">
      <dgm:prSet custT="1"/>
      <dgm:spPr/>
      <dgm:t>
        <a:bodyPr/>
        <a:lstStyle/>
        <a:p>
          <a:pPr marL="864000">
            <a:buFont typeface="Courier New" panose="02070309020205020404" pitchFamily="49" charset="0"/>
            <a:buNone/>
          </a:pPr>
          <a:r>
            <a:rPr lang="fr-CA" sz="2000" b="1" dirty="0">
              <a:solidFill>
                <a:srgbClr val="2A2E84"/>
              </a:solidFill>
            </a:rPr>
            <a:t>OU</a:t>
          </a:r>
        </a:p>
      </dgm:t>
    </dgm:pt>
    <dgm:pt modelId="{9FF7C753-C688-4971-80D9-E3EAC6C92F3A}" type="parTrans" cxnId="{AF2FD550-56BC-4354-81E0-731E507842C9}">
      <dgm:prSet/>
      <dgm:spPr/>
      <dgm:t>
        <a:bodyPr/>
        <a:lstStyle/>
        <a:p>
          <a:endParaRPr lang="fr-CA"/>
        </a:p>
      </dgm:t>
    </dgm:pt>
    <dgm:pt modelId="{2C25823E-1D04-4D76-9B5B-C019D4341316}" type="sibTrans" cxnId="{AF2FD550-56BC-4354-81E0-731E507842C9}">
      <dgm:prSet/>
      <dgm:spPr/>
      <dgm:t>
        <a:bodyPr/>
        <a:lstStyle/>
        <a:p>
          <a:endParaRPr lang="fr-CA"/>
        </a:p>
      </dgm:t>
    </dgm:pt>
    <dgm:pt modelId="{729C1A77-870E-42B8-8C29-A68E98225B8A}">
      <dgm:prSet custT="1"/>
      <dgm:spPr/>
      <dgm:t>
        <a:bodyPr/>
        <a:lstStyle/>
        <a:p>
          <a:pPr marL="612000">
            <a:buFont typeface="Courier New" panose="02070309020205020404" pitchFamily="49" charset="0"/>
            <a:buChar char="o"/>
          </a:pPr>
          <a:r>
            <a:rPr lang="fr-CA" sz="2000" dirty="0">
              <a:solidFill>
                <a:srgbClr val="2A2E84"/>
              </a:solidFill>
            </a:rPr>
            <a:t>établissement de réadaptation public autorisé</a:t>
          </a:r>
        </a:p>
      </dgm:t>
    </dgm:pt>
    <dgm:pt modelId="{AC5B13FE-E9E2-443F-B7A1-61BDE2183947}" type="parTrans" cxnId="{40181DEE-2CA3-40B8-AE46-65F387FAC606}">
      <dgm:prSet/>
      <dgm:spPr/>
      <dgm:t>
        <a:bodyPr/>
        <a:lstStyle/>
        <a:p>
          <a:endParaRPr lang="fr-CA"/>
        </a:p>
      </dgm:t>
    </dgm:pt>
    <dgm:pt modelId="{8A75DE13-F861-463B-8B7E-2A69EE96593A}" type="sibTrans" cxnId="{40181DEE-2CA3-40B8-AE46-65F387FAC606}">
      <dgm:prSet/>
      <dgm:spPr/>
      <dgm:t>
        <a:bodyPr/>
        <a:lstStyle/>
        <a:p>
          <a:endParaRPr lang="fr-CA"/>
        </a:p>
      </dgm:t>
    </dgm:pt>
    <dgm:pt modelId="{5745F895-5AD3-47C2-B2D4-527BBE451086}">
      <dgm:prSet custT="1"/>
      <dgm:spPr/>
      <dgm:t>
        <a:bodyPr/>
        <a:lstStyle/>
        <a:p>
          <a:pPr marL="228600">
            <a:buNone/>
          </a:pPr>
          <a:r>
            <a:rPr lang="fr-CA" sz="2000" dirty="0">
              <a:solidFill>
                <a:srgbClr val="2A2E84"/>
              </a:solidFill>
            </a:rPr>
            <a:t>    (Réf. Guide de facturation, section 1.2.3 – Validité de la CAM)</a:t>
          </a:r>
        </a:p>
      </dgm:t>
    </dgm:pt>
    <dgm:pt modelId="{DC9AA7E4-681E-407C-B267-64C71A7A0B8C}" type="parTrans" cxnId="{B33E0C8C-6C1D-4538-B5BE-C8ACB2722BD3}">
      <dgm:prSet/>
      <dgm:spPr/>
      <dgm:t>
        <a:bodyPr/>
        <a:lstStyle/>
        <a:p>
          <a:endParaRPr lang="fr-CA"/>
        </a:p>
      </dgm:t>
    </dgm:pt>
    <dgm:pt modelId="{D2960DC8-9057-42DB-89FF-2505C86AB2FC}" type="sibTrans" cxnId="{B33E0C8C-6C1D-4538-B5BE-C8ACB2722BD3}">
      <dgm:prSet/>
      <dgm:spPr/>
      <dgm:t>
        <a:bodyPr/>
        <a:lstStyle/>
        <a:p>
          <a:endParaRPr lang="fr-CA"/>
        </a:p>
      </dgm:t>
    </dgm:pt>
    <dgm:pt modelId="{F722737F-912B-4135-B1C8-FD55D1D32CCB}">
      <dgm:prSet custT="1"/>
      <dgm:spPr/>
      <dgm:t>
        <a:bodyPr/>
        <a:lstStyle/>
        <a:p>
          <a:pPr marL="228600">
            <a:buNone/>
          </a:pPr>
          <a:endParaRPr lang="fr-CA" sz="1050" dirty="0">
            <a:solidFill>
              <a:srgbClr val="2A2E84"/>
            </a:solidFill>
          </a:endParaRPr>
        </a:p>
      </dgm:t>
    </dgm:pt>
    <dgm:pt modelId="{F37E7917-48BA-46D0-A178-C6361DEB939B}" type="parTrans" cxnId="{A4C4E508-F81C-42F2-BB77-F934F4B5C830}">
      <dgm:prSet/>
      <dgm:spPr/>
      <dgm:t>
        <a:bodyPr/>
        <a:lstStyle/>
        <a:p>
          <a:endParaRPr lang="fr-CA"/>
        </a:p>
      </dgm:t>
    </dgm:pt>
    <dgm:pt modelId="{C554AF88-4987-4C20-8ADA-503053F3EA59}" type="sibTrans" cxnId="{A4C4E508-F81C-42F2-BB77-F934F4B5C830}">
      <dgm:prSet/>
      <dgm:spPr/>
      <dgm:t>
        <a:bodyPr/>
        <a:lstStyle/>
        <a:p>
          <a:endParaRPr lang="fr-CA"/>
        </a:p>
      </dgm:t>
    </dgm:pt>
    <dgm:pt modelId="{5A30F7D0-D3A9-4B22-A327-26F91398E64F}">
      <dgm:prSet custT="1"/>
      <dgm:spPr/>
      <dgm:t>
        <a:bodyPr/>
        <a:lstStyle/>
        <a:p>
          <a:pPr marL="228600"/>
          <a:endParaRPr lang="fr-CA" sz="1100" dirty="0">
            <a:solidFill>
              <a:srgbClr val="2A2E84"/>
            </a:solidFill>
          </a:endParaRPr>
        </a:p>
      </dgm:t>
    </dgm:pt>
    <dgm:pt modelId="{70186C4E-5BAA-4665-A61A-FCC439BA62B4}" type="parTrans" cxnId="{F0464C94-7DC6-4B51-8CC7-192AB87998E3}">
      <dgm:prSet/>
      <dgm:spPr/>
      <dgm:t>
        <a:bodyPr/>
        <a:lstStyle/>
        <a:p>
          <a:endParaRPr lang="fr-CA"/>
        </a:p>
      </dgm:t>
    </dgm:pt>
    <dgm:pt modelId="{D9552AA6-6AA4-4803-889F-5F54375F38F5}" type="sibTrans" cxnId="{F0464C94-7DC6-4B51-8CC7-192AB87998E3}">
      <dgm:prSet/>
      <dgm:spPr/>
      <dgm:t>
        <a:bodyPr/>
        <a:lstStyle/>
        <a:p>
          <a:endParaRPr lang="fr-CA"/>
        </a:p>
      </dgm:t>
    </dgm:pt>
    <dgm:pt modelId="{9C44764E-AF10-43E1-93DB-010137B450FA}" type="pres">
      <dgm:prSet presAssocID="{A990A5D5-67AE-40D5-9480-71C8232B775A}" presName="linear" presStyleCnt="0">
        <dgm:presLayoutVars>
          <dgm:animLvl val="lvl"/>
          <dgm:resizeHandles val="exact"/>
        </dgm:presLayoutVars>
      </dgm:prSet>
      <dgm:spPr/>
      <dgm:t>
        <a:bodyPr/>
        <a:lstStyle/>
        <a:p>
          <a:endParaRPr lang="fr-FR"/>
        </a:p>
      </dgm:t>
    </dgm:pt>
    <dgm:pt modelId="{34C60AAF-4B8F-4096-BD6B-C1138AE446BB}" type="pres">
      <dgm:prSet presAssocID="{77F99D03-ACAB-4E4F-8609-4AB4E4BC92B7}" presName="parentText" presStyleLbl="node1" presStyleIdx="0" presStyleCnt="1" custScaleY="59803" custLinFactNeighborY="-16756">
        <dgm:presLayoutVars>
          <dgm:chMax val="0"/>
          <dgm:bulletEnabled val="1"/>
        </dgm:presLayoutVars>
      </dgm:prSet>
      <dgm:spPr/>
      <dgm:t>
        <a:bodyPr/>
        <a:lstStyle/>
        <a:p>
          <a:endParaRPr lang="fr-FR"/>
        </a:p>
      </dgm:t>
    </dgm:pt>
    <dgm:pt modelId="{BD90E369-B392-4619-8F5B-96CF88F2F20F}" type="pres">
      <dgm:prSet presAssocID="{77F99D03-ACAB-4E4F-8609-4AB4E4BC92B7}" presName="childText" presStyleLbl="revTx" presStyleIdx="0" presStyleCnt="1">
        <dgm:presLayoutVars>
          <dgm:bulletEnabled val="1"/>
        </dgm:presLayoutVars>
      </dgm:prSet>
      <dgm:spPr/>
      <dgm:t>
        <a:bodyPr/>
        <a:lstStyle/>
        <a:p>
          <a:endParaRPr lang="fr-FR"/>
        </a:p>
      </dgm:t>
    </dgm:pt>
  </dgm:ptLst>
  <dgm:cxnLst>
    <dgm:cxn modelId="{D8CD78F5-3C71-428E-9A24-6DEDD6B0081F}" srcId="{77F99D03-ACAB-4E4F-8609-4AB4E4BC92B7}" destId="{740DF977-20A8-4EA5-95AE-E488B02C0A2C}" srcOrd="0" destOrd="0" parTransId="{5F785B5A-A561-43CF-9B3B-4032B1F4A3A4}" sibTransId="{8FAA079D-E641-401A-B64B-B96005D9F2ED}"/>
    <dgm:cxn modelId="{2D335C55-6BB3-46C4-B722-B8ECAA8A7588}" srcId="{A990A5D5-67AE-40D5-9480-71C8232B775A}" destId="{77F99D03-ACAB-4E4F-8609-4AB4E4BC92B7}" srcOrd="0" destOrd="0" parTransId="{A159BDBB-268E-44DB-991F-B3555895CB2A}" sibTransId="{37C1197D-2EF3-4DC1-9BD5-C23648C7DE34}"/>
    <dgm:cxn modelId="{A6EE4C69-445A-43E6-878D-6B403E43C90D}" type="presOf" srcId="{77F99D03-ACAB-4E4F-8609-4AB4E4BC92B7}" destId="{34C60AAF-4B8F-4096-BD6B-C1138AE446BB}" srcOrd="0" destOrd="0" presId="urn:microsoft.com/office/officeart/2005/8/layout/vList2"/>
    <dgm:cxn modelId="{F1442338-2329-4331-819F-2A82989A37EF}" type="presOf" srcId="{5A30F7D0-D3A9-4B22-A327-26F91398E64F}" destId="{BD90E369-B392-4619-8F5B-96CF88F2F20F}" srcOrd="0" destOrd="4" presId="urn:microsoft.com/office/officeart/2005/8/layout/vList2"/>
    <dgm:cxn modelId="{B33E0C8C-6C1D-4538-B5BE-C8ACB2722BD3}" srcId="{740DF977-20A8-4EA5-95AE-E488B02C0A2C}" destId="{5745F895-5AD3-47C2-B2D4-527BBE451086}" srcOrd="0" destOrd="0" parTransId="{DC9AA7E4-681E-407C-B267-64C71A7A0B8C}" sibTransId="{D2960DC8-9057-42DB-89FF-2505C86AB2FC}"/>
    <dgm:cxn modelId="{91001B94-244E-4CF4-A331-DDEC374BB668}" type="presOf" srcId="{A990A5D5-67AE-40D5-9480-71C8232B775A}" destId="{9C44764E-AF10-43E1-93DB-010137B450FA}" srcOrd="0" destOrd="0" presId="urn:microsoft.com/office/officeart/2005/8/layout/vList2"/>
    <dgm:cxn modelId="{A21AE748-DE61-41BE-BCAE-28856313A96B}" srcId="{77F99D03-ACAB-4E4F-8609-4AB4E4BC92B7}" destId="{5B380F9C-B356-4CF0-9D49-AF252548D2F0}" srcOrd="2" destOrd="0" parTransId="{9FD1CD40-8FD5-4D4B-A511-7C93A406A71F}" sibTransId="{BD92AC33-961D-4CA1-8DB3-5B14BD3E84E7}"/>
    <dgm:cxn modelId="{A4C4E508-F81C-42F2-BB77-F934F4B5C830}" srcId="{77F99D03-ACAB-4E4F-8609-4AB4E4BC92B7}" destId="{F722737F-912B-4135-B1C8-FD55D1D32CCB}" srcOrd="1" destOrd="0" parTransId="{F37E7917-48BA-46D0-A178-C6361DEB939B}" sibTransId="{C554AF88-4987-4C20-8ADA-503053F3EA59}"/>
    <dgm:cxn modelId="{3CA937C1-BF98-4308-8B0F-C0B3E6E0843C}" type="presOf" srcId="{740DF977-20A8-4EA5-95AE-E488B02C0A2C}" destId="{BD90E369-B392-4619-8F5B-96CF88F2F20F}" srcOrd="0" destOrd="0" presId="urn:microsoft.com/office/officeart/2005/8/layout/vList2"/>
    <dgm:cxn modelId="{D69173DE-835E-4CCF-AA5C-9DFAC4B49ED2}" type="presOf" srcId="{729C1A77-870E-42B8-8C29-A68E98225B8A}" destId="{BD90E369-B392-4619-8F5B-96CF88F2F20F}" srcOrd="0" destOrd="8" presId="urn:microsoft.com/office/officeart/2005/8/layout/vList2"/>
    <dgm:cxn modelId="{40181DEE-2CA3-40B8-AE46-65F387FAC606}" srcId="{B90810BB-789C-4503-9D2B-9A89BBD77361}" destId="{729C1A77-870E-42B8-8C29-A68E98225B8A}" srcOrd="2" destOrd="0" parTransId="{AC5B13FE-E9E2-443F-B7A1-61BDE2183947}" sibTransId="{8A75DE13-F861-463B-8B7E-2A69EE96593A}"/>
    <dgm:cxn modelId="{7B9FF0A3-E60F-405C-93E7-2C115FC95D04}" type="presOf" srcId="{5B380F9C-B356-4CF0-9D49-AF252548D2F0}" destId="{BD90E369-B392-4619-8F5B-96CF88F2F20F}" srcOrd="0" destOrd="3" presId="urn:microsoft.com/office/officeart/2005/8/layout/vList2"/>
    <dgm:cxn modelId="{148EC3B3-B808-44F5-B87E-E0470B89D27E}" type="presOf" srcId="{B90810BB-789C-4503-9D2B-9A89BBD77361}" destId="{BD90E369-B392-4619-8F5B-96CF88F2F20F}" srcOrd="0" destOrd="5" presId="urn:microsoft.com/office/officeart/2005/8/layout/vList2"/>
    <dgm:cxn modelId="{F759AC3A-E490-46A9-804C-5785774FC913}" type="presOf" srcId="{5745F895-5AD3-47C2-B2D4-527BBE451086}" destId="{BD90E369-B392-4619-8F5B-96CF88F2F20F}" srcOrd="0" destOrd="1" presId="urn:microsoft.com/office/officeart/2005/8/layout/vList2"/>
    <dgm:cxn modelId="{A8B829F6-2275-478A-A9B1-F9A8A69EF2A4}" srcId="{B90810BB-789C-4503-9D2B-9A89BBD77361}" destId="{6989F1CC-E06F-4248-8DAF-B03BFB0EB431}" srcOrd="0" destOrd="0" parTransId="{80505AC7-234F-4B7F-83FC-CBEABBEDEB49}" sibTransId="{970B7E3A-D65C-4B3D-B6CE-3B2CCFD44493}"/>
    <dgm:cxn modelId="{86A81ADF-29FC-4056-9FDA-39B422A910B2}" type="presOf" srcId="{6989F1CC-E06F-4248-8DAF-B03BFB0EB431}" destId="{BD90E369-B392-4619-8F5B-96CF88F2F20F}" srcOrd="0" destOrd="6" presId="urn:microsoft.com/office/officeart/2005/8/layout/vList2"/>
    <dgm:cxn modelId="{AF2FD550-56BC-4354-81E0-731E507842C9}" srcId="{B90810BB-789C-4503-9D2B-9A89BBD77361}" destId="{089310DC-CDF6-42C8-8DD1-BE6F126E7628}" srcOrd="1" destOrd="0" parTransId="{9FF7C753-C688-4971-80D9-E3EAC6C92F3A}" sibTransId="{2C25823E-1D04-4D76-9B5B-C019D4341316}"/>
    <dgm:cxn modelId="{F0464C94-7DC6-4B51-8CC7-192AB87998E3}" srcId="{77F99D03-ACAB-4E4F-8609-4AB4E4BC92B7}" destId="{5A30F7D0-D3A9-4B22-A327-26F91398E64F}" srcOrd="3" destOrd="0" parTransId="{70186C4E-5BAA-4665-A61A-FCC439BA62B4}" sibTransId="{D9552AA6-6AA4-4803-889F-5F54375F38F5}"/>
    <dgm:cxn modelId="{D8C0C030-EC47-4A12-A0C4-F75E71BCE87B}" srcId="{77F99D03-ACAB-4E4F-8609-4AB4E4BC92B7}" destId="{B90810BB-789C-4503-9D2B-9A89BBD77361}" srcOrd="4" destOrd="0" parTransId="{A01A3AF0-1D53-41F6-8BF8-26884E0E89CD}" sibTransId="{B193BF06-2F3D-490C-841E-3C7FDC4B2DEF}"/>
    <dgm:cxn modelId="{71EA2728-505F-4AE7-BAC2-483AE5F94598}" type="presOf" srcId="{089310DC-CDF6-42C8-8DD1-BE6F126E7628}" destId="{BD90E369-B392-4619-8F5B-96CF88F2F20F}" srcOrd="0" destOrd="7" presId="urn:microsoft.com/office/officeart/2005/8/layout/vList2"/>
    <dgm:cxn modelId="{EB5FDC2B-5E45-4525-88F0-1DB7EA719ABF}" type="presOf" srcId="{F722737F-912B-4135-B1C8-FD55D1D32CCB}" destId="{BD90E369-B392-4619-8F5B-96CF88F2F20F}" srcOrd="0" destOrd="2" presId="urn:microsoft.com/office/officeart/2005/8/layout/vList2"/>
    <dgm:cxn modelId="{555BBFE0-EBF6-462B-9341-2C72080A2F5A}" type="presParOf" srcId="{9C44764E-AF10-43E1-93DB-010137B450FA}" destId="{34C60AAF-4B8F-4096-BD6B-C1138AE446BB}" srcOrd="0" destOrd="0" presId="urn:microsoft.com/office/officeart/2005/8/layout/vList2"/>
    <dgm:cxn modelId="{02A462C2-D255-4C66-893E-06EB90FB4854}" type="presParOf" srcId="{9C44764E-AF10-43E1-93DB-010137B450FA}" destId="{BD90E369-B392-4619-8F5B-96CF88F2F20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0B4293F6-B32B-4F3A-BBBD-66648A0CA5F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CA"/>
        </a:p>
      </dgm:t>
    </dgm:pt>
    <dgm:pt modelId="{AA90B3A6-08B0-4A1D-B50C-F0AEA00DFC92}">
      <dgm:prSet phldrT="[Texte]" custT="1"/>
      <dgm:spPr/>
      <dgm:t>
        <a:bodyPr/>
        <a:lstStyle/>
        <a:p>
          <a:r>
            <a:rPr lang="fr-CA" sz="2000" dirty="0"/>
            <a:t>S’adresser directement à la SAAQ dans les cas suivants</a:t>
          </a:r>
        </a:p>
      </dgm:t>
    </dgm:pt>
    <dgm:pt modelId="{66EDDF1A-85A4-4F1C-B1CE-79B7810DEE0F}" type="parTrans" cxnId="{05CA0898-87A5-4C13-8EDC-3C4826D19A31}">
      <dgm:prSet/>
      <dgm:spPr/>
      <dgm:t>
        <a:bodyPr/>
        <a:lstStyle/>
        <a:p>
          <a:endParaRPr lang="fr-CA"/>
        </a:p>
      </dgm:t>
    </dgm:pt>
    <dgm:pt modelId="{637BAB9D-AEB9-4BF2-AA6B-9F95B87744B0}" type="sibTrans" cxnId="{05CA0898-87A5-4C13-8EDC-3C4826D19A31}">
      <dgm:prSet/>
      <dgm:spPr/>
      <dgm:t>
        <a:bodyPr/>
        <a:lstStyle/>
        <a:p>
          <a:endParaRPr lang="fr-CA"/>
        </a:p>
      </dgm:t>
    </dgm:pt>
    <dgm:pt modelId="{3844A218-BBF3-4DC3-A14E-DF98B7CE8A6E}">
      <dgm:prSet phldrT="[Texte]" custT="1"/>
      <dgm:spPr/>
      <dgm:t>
        <a:bodyPr/>
        <a:lstStyle/>
        <a:p>
          <a:r>
            <a:rPr lang="fr-CA" sz="1600"/>
            <a:t>PA ne répond pas à un article du RASDP</a:t>
          </a:r>
        </a:p>
      </dgm:t>
    </dgm:pt>
    <dgm:pt modelId="{2467C0D2-1587-47ED-99DA-CB05379D3F49}" type="parTrans" cxnId="{E08D7F0D-3991-4A8B-8A85-4FE36008014B}">
      <dgm:prSet/>
      <dgm:spPr/>
      <dgm:t>
        <a:bodyPr/>
        <a:lstStyle/>
        <a:p>
          <a:endParaRPr lang="fr-CA"/>
        </a:p>
      </dgm:t>
    </dgm:pt>
    <dgm:pt modelId="{64EEBC3D-D1BA-4E4B-BDBF-73D0831F9C1D}" type="sibTrans" cxnId="{E08D7F0D-3991-4A8B-8A85-4FE36008014B}">
      <dgm:prSet/>
      <dgm:spPr/>
      <dgm:t>
        <a:bodyPr/>
        <a:lstStyle/>
        <a:p>
          <a:endParaRPr lang="fr-CA"/>
        </a:p>
      </dgm:t>
    </dgm:pt>
    <dgm:pt modelId="{3AF5CA08-353D-4707-BB6D-89559A9CF26E}">
      <dgm:prSet phldrT="[Texte]" custT="1"/>
      <dgm:spPr/>
      <dgm:t>
        <a:bodyPr/>
        <a:lstStyle/>
        <a:p>
          <a:r>
            <a:rPr lang="fr-CA" sz="2000"/>
            <a:t>Justifications à transmettre</a:t>
          </a:r>
        </a:p>
      </dgm:t>
    </dgm:pt>
    <dgm:pt modelId="{CA05204B-EFD7-482F-957F-BB9CA7D9C28A}" type="parTrans" cxnId="{D9BC6F29-BBC7-4A41-BF54-1CE549775AFD}">
      <dgm:prSet/>
      <dgm:spPr/>
      <dgm:t>
        <a:bodyPr/>
        <a:lstStyle/>
        <a:p>
          <a:endParaRPr lang="fr-CA"/>
        </a:p>
      </dgm:t>
    </dgm:pt>
    <dgm:pt modelId="{C6F157B9-BB6F-4480-AE94-DD91765C49B3}" type="sibTrans" cxnId="{D9BC6F29-BBC7-4A41-BF54-1CE549775AFD}">
      <dgm:prSet/>
      <dgm:spPr/>
      <dgm:t>
        <a:bodyPr/>
        <a:lstStyle/>
        <a:p>
          <a:endParaRPr lang="fr-CA"/>
        </a:p>
      </dgm:t>
    </dgm:pt>
    <dgm:pt modelId="{F7E3B9D7-4E9D-4941-B5F5-E98645667CC4}">
      <dgm:prSet phldrT="[Texte]" custT="1"/>
      <dgm:spPr/>
      <dgm:t>
        <a:bodyPr/>
        <a:lstStyle/>
        <a:p>
          <a:r>
            <a:rPr lang="fr-CA" sz="1600"/>
            <a:t>Article du RASDP auquel la PA ne répond pas</a:t>
          </a:r>
        </a:p>
      </dgm:t>
    </dgm:pt>
    <dgm:pt modelId="{E1536DC8-3D8D-4671-9B5C-B91A930EDF79}" type="parTrans" cxnId="{D02E8065-5E55-4C34-8CD3-8ED6C2A9B2A1}">
      <dgm:prSet/>
      <dgm:spPr/>
      <dgm:t>
        <a:bodyPr/>
        <a:lstStyle/>
        <a:p>
          <a:endParaRPr lang="fr-CA"/>
        </a:p>
      </dgm:t>
    </dgm:pt>
    <dgm:pt modelId="{E64CE89B-9A2B-4027-8CFD-2E0AC953A0D6}" type="sibTrans" cxnId="{D02E8065-5E55-4C34-8CD3-8ED6C2A9B2A1}">
      <dgm:prSet/>
      <dgm:spPr/>
      <dgm:t>
        <a:bodyPr/>
        <a:lstStyle/>
        <a:p>
          <a:endParaRPr lang="fr-CA"/>
        </a:p>
      </dgm:t>
    </dgm:pt>
    <dgm:pt modelId="{52F9302A-CE61-48B1-B84C-C5AE97DCB388}">
      <dgm:prSet phldrT="[Texte]" custT="1"/>
      <dgm:spPr/>
      <dgm:t>
        <a:bodyPr/>
        <a:lstStyle/>
        <a:p>
          <a:r>
            <a:rPr lang="fr-CA" sz="2000"/>
            <a:t>Exemple d’aide non couverte</a:t>
          </a:r>
        </a:p>
      </dgm:t>
    </dgm:pt>
    <dgm:pt modelId="{E729FEE2-8EE5-44ED-90AB-F87EA4E26BBF}" type="parTrans" cxnId="{30781403-E7DE-4FA9-B830-11A8F0EBA3D1}">
      <dgm:prSet/>
      <dgm:spPr/>
      <dgm:t>
        <a:bodyPr/>
        <a:lstStyle/>
        <a:p>
          <a:endParaRPr lang="fr-CA"/>
        </a:p>
      </dgm:t>
    </dgm:pt>
    <dgm:pt modelId="{B8EA9026-22F0-427D-B5FF-C0A653799A7C}" type="sibTrans" cxnId="{30781403-E7DE-4FA9-B830-11A8F0EBA3D1}">
      <dgm:prSet/>
      <dgm:spPr/>
      <dgm:t>
        <a:bodyPr/>
        <a:lstStyle/>
        <a:p>
          <a:endParaRPr lang="fr-CA"/>
        </a:p>
      </dgm:t>
    </dgm:pt>
    <dgm:pt modelId="{25ED191B-8316-4638-947D-A3BC429BEC72}">
      <dgm:prSet phldrT="[Texte]" custT="1"/>
      <dgm:spPr/>
      <dgm:t>
        <a:bodyPr/>
        <a:lstStyle/>
        <a:p>
          <a:r>
            <a:rPr lang="fr-CA" sz="1600"/>
            <a:t>2</a:t>
          </a:r>
          <a:r>
            <a:rPr lang="fr-CA" sz="1600" baseline="30000"/>
            <a:t>e</a:t>
          </a:r>
          <a:r>
            <a:rPr lang="fr-CA" sz="1600"/>
            <a:t> prothèse requise exclusivement pour sports aquatiques</a:t>
          </a:r>
        </a:p>
      </dgm:t>
    </dgm:pt>
    <dgm:pt modelId="{44B57ECA-90F4-4D51-BC0A-6DF9E8230F7E}" type="parTrans" cxnId="{E80B1BEB-5055-4564-B6AF-3DC435FC9BD9}">
      <dgm:prSet/>
      <dgm:spPr/>
      <dgm:t>
        <a:bodyPr/>
        <a:lstStyle/>
        <a:p>
          <a:endParaRPr lang="fr-CA"/>
        </a:p>
      </dgm:t>
    </dgm:pt>
    <dgm:pt modelId="{85E32890-3D31-4372-BC58-24F442711459}" type="sibTrans" cxnId="{E80B1BEB-5055-4564-B6AF-3DC435FC9BD9}">
      <dgm:prSet/>
      <dgm:spPr/>
      <dgm:t>
        <a:bodyPr/>
        <a:lstStyle/>
        <a:p>
          <a:endParaRPr lang="fr-CA"/>
        </a:p>
      </dgm:t>
    </dgm:pt>
    <dgm:pt modelId="{304575B9-AB6C-4353-8A6F-F1C3E4407532}">
      <dgm:prSet custT="1"/>
      <dgm:spPr/>
      <dgm:t>
        <a:bodyPr/>
        <a:lstStyle/>
        <a:p>
          <a:r>
            <a:rPr lang="fr-CA" sz="1600"/>
            <a:t>Prescripteur non autorisé selon RASDP (avant 21 juin 2024)</a:t>
          </a:r>
        </a:p>
      </dgm:t>
    </dgm:pt>
    <dgm:pt modelId="{699921FA-430E-4FA3-8E8A-F01611A07C98}" type="parTrans" cxnId="{A54DF6DC-25B6-4DE5-8E7A-3AA7690332EB}">
      <dgm:prSet/>
      <dgm:spPr/>
      <dgm:t>
        <a:bodyPr/>
        <a:lstStyle/>
        <a:p>
          <a:endParaRPr lang="fr-CA"/>
        </a:p>
      </dgm:t>
    </dgm:pt>
    <dgm:pt modelId="{046EBEE1-3120-4C1D-AA28-0F743C4E4016}" type="sibTrans" cxnId="{A54DF6DC-25B6-4DE5-8E7A-3AA7690332EB}">
      <dgm:prSet/>
      <dgm:spPr/>
      <dgm:t>
        <a:bodyPr/>
        <a:lstStyle/>
        <a:p>
          <a:endParaRPr lang="fr-CA"/>
        </a:p>
      </dgm:t>
    </dgm:pt>
    <dgm:pt modelId="{52BE8FA3-A0BE-46E4-96B9-13DC001C8492}">
      <dgm:prSet custT="1"/>
      <dgm:spPr/>
      <dgm:t>
        <a:bodyPr/>
        <a:lstStyle/>
        <a:p>
          <a:r>
            <a:rPr lang="fr-CA" sz="1600"/>
            <a:t>Aide non prévu au Tarif et PA n’est pas en processus de réadaptation dans un SAT</a:t>
          </a:r>
        </a:p>
      </dgm:t>
    </dgm:pt>
    <dgm:pt modelId="{1A2F0DD2-0F3D-4CF2-B500-3C4C94F12BBC}" type="parTrans" cxnId="{B782CECE-209E-4E38-8B5B-132E18F2FC59}">
      <dgm:prSet/>
      <dgm:spPr/>
      <dgm:t>
        <a:bodyPr/>
        <a:lstStyle/>
        <a:p>
          <a:endParaRPr lang="fr-CA"/>
        </a:p>
      </dgm:t>
    </dgm:pt>
    <dgm:pt modelId="{8934BEA6-8DEB-45FB-9A39-CE97B7641657}" type="sibTrans" cxnId="{B782CECE-209E-4E38-8B5B-132E18F2FC59}">
      <dgm:prSet/>
      <dgm:spPr/>
      <dgm:t>
        <a:bodyPr/>
        <a:lstStyle/>
        <a:p>
          <a:endParaRPr lang="fr-CA"/>
        </a:p>
      </dgm:t>
    </dgm:pt>
    <dgm:pt modelId="{A750413E-D473-4DF5-834D-FC34176D60CC}">
      <dgm:prSet custT="1"/>
      <dgm:spPr/>
      <dgm:t>
        <a:bodyPr/>
        <a:lstStyle/>
        <a:p>
          <a:r>
            <a:rPr lang="fr-CA" sz="1600"/>
            <a:t>Aide pour sports et loisirs</a:t>
          </a:r>
        </a:p>
      </dgm:t>
    </dgm:pt>
    <dgm:pt modelId="{5D226B2E-FDB7-42AC-BB30-7CF947555605}" type="parTrans" cxnId="{6F7E197C-6CE2-445C-A60D-1D0ADAC5180F}">
      <dgm:prSet/>
      <dgm:spPr/>
      <dgm:t>
        <a:bodyPr/>
        <a:lstStyle/>
        <a:p>
          <a:endParaRPr lang="fr-CA"/>
        </a:p>
      </dgm:t>
    </dgm:pt>
    <dgm:pt modelId="{274728CF-A513-401D-A5B2-BDBF82D1F8B2}" type="sibTrans" cxnId="{6F7E197C-6CE2-445C-A60D-1D0ADAC5180F}">
      <dgm:prSet/>
      <dgm:spPr/>
      <dgm:t>
        <a:bodyPr/>
        <a:lstStyle/>
        <a:p>
          <a:endParaRPr lang="fr-CA"/>
        </a:p>
      </dgm:t>
    </dgm:pt>
    <dgm:pt modelId="{2A9C621D-9E3F-4B3B-B0FE-5891566FAA68}">
      <dgm:prSet phldrT="[Texte]" custT="1"/>
      <dgm:spPr/>
      <dgm:t>
        <a:bodyPr/>
        <a:lstStyle/>
        <a:p>
          <a:r>
            <a:rPr lang="fr-CA" sz="1600"/>
            <a:t>Explication sur la non-admissibilité de la PA à cet article</a:t>
          </a:r>
        </a:p>
      </dgm:t>
    </dgm:pt>
    <dgm:pt modelId="{F02B060F-5D12-4F24-81DA-9922DC637DD2}" type="parTrans" cxnId="{394F7C76-C869-4CDA-A0FB-6CFB5E8D5339}">
      <dgm:prSet/>
      <dgm:spPr/>
      <dgm:t>
        <a:bodyPr/>
        <a:lstStyle/>
        <a:p>
          <a:endParaRPr lang="fr-CA"/>
        </a:p>
      </dgm:t>
    </dgm:pt>
    <dgm:pt modelId="{DA146714-D1B9-4C1D-B172-A3E1DCDF01E8}" type="sibTrans" cxnId="{394F7C76-C869-4CDA-A0FB-6CFB5E8D5339}">
      <dgm:prSet/>
      <dgm:spPr/>
      <dgm:t>
        <a:bodyPr/>
        <a:lstStyle/>
        <a:p>
          <a:endParaRPr lang="fr-CA"/>
        </a:p>
      </dgm:t>
    </dgm:pt>
    <dgm:pt modelId="{D499FE12-E04F-4FBC-8732-FE572338A388}">
      <dgm:prSet custT="1"/>
      <dgm:spPr/>
      <dgm:t>
        <a:bodyPr/>
        <a:lstStyle/>
        <a:p>
          <a:r>
            <a:rPr lang="fr-CA" sz="1600"/>
            <a:t>Justification à transmettre : PA possède déjà une prothèse assurée par la RAMQ pour le même membre et celle-ci n’est pas requise pour les études ou le travail. PA ne rencontre donc pas les critères de l’article 16.</a:t>
          </a:r>
        </a:p>
      </dgm:t>
    </dgm:pt>
    <dgm:pt modelId="{85147373-501C-471E-A806-4F4578555337}" type="parTrans" cxnId="{EAF6075E-14AE-4E07-9E44-C0EFD7EB964C}">
      <dgm:prSet/>
      <dgm:spPr/>
      <dgm:t>
        <a:bodyPr/>
        <a:lstStyle/>
        <a:p>
          <a:endParaRPr lang="fr-CA"/>
        </a:p>
      </dgm:t>
    </dgm:pt>
    <dgm:pt modelId="{05559CC4-B3C1-4D04-8AAA-7F3B9E1EA495}" type="sibTrans" cxnId="{EAF6075E-14AE-4E07-9E44-C0EFD7EB964C}">
      <dgm:prSet/>
      <dgm:spPr/>
      <dgm:t>
        <a:bodyPr/>
        <a:lstStyle/>
        <a:p>
          <a:endParaRPr lang="fr-CA"/>
        </a:p>
      </dgm:t>
    </dgm:pt>
    <dgm:pt modelId="{C1C07266-6C81-4058-A2AA-DFFA060EB289}" type="pres">
      <dgm:prSet presAssocID="{0B4293F6-B32B-4F3A-BBBD-66648A0CA5FB}" presName="Name0" presStyleCnt="0">
        <dgm:presLayoutVars>
          <dgm:dir/>
          <dgm:animLvl val="lvl"/>
          <dgm:resizeHandles val="exact"/>
        </dgm:presLayoutVars>
      </dgm:prSet>
      <dgm:spPr/>
      <dgm:t>
        <a:bodyPr/>
        <a:lstStyle/>
        <a:p>
          <a:endParaRPr lang="fr-FR"/>
        </a:p>
      </dgm:t>
    </dgm:pt>
    <dgm:pt modelId="{C09A12C2-C9C1-4C9D-8BAD-3A7DC14D5741}" type="pres">
      <dgm:prSet presAssocID="{AA90B3A6-08B0-4A1D-B50C-F0AEA00DFC92}" presName="linNode" presStyleCnt="0"/>
      <dgm:spPr/>
    </dgm:pt>
    <dgm:pt modelId="{8D032FAC-2360-48C7-B731-41D7DA8686F3}" type="pres">
      <dgm:prSet presAssocID="{AA90B3A6-08B0-4A1D-B50C-F0AEA00DFC92}" presName="parentText" presStyleLbl="node1" presStyleIdx="0" presStyleCnt="3" custScaleY="121300">
        <dgm:presLayoutVars>
          <dgm:chMax val="1"/>
          <dgm:bulletEnabled val="1"/>
        </dgm:presLayoutVars>
      </dgm:prSet>
      <dgm:spPr/>
      <dgm:t>
        <a:bodyPr/>
        <a:lstStyle/>
        <a:p>
          <a:endParaRPr lang="fr-FR"/>
        </a:p>
      </dgm:t>
    </dgm:pt>
    <dgm:pt modelId="{7DC23FB0-BD9D-44D3-A307-57519AC56255}" type="pres">
      <dgm:prSet presAssocID="{AA90B3A6-08B0-4A1D-B50C-F0AEA00DFC92}" presName="descendantText" presStyleLbl="alignAccFollowNode1" presStyleIdx="0" presStyleCnt="3" custScaleX="137863" custScaleY="130529">
        <dgm:presLayoutVars>
          <dgm:bulletEnabled val="1"/>
        </dgm:presLayoutVars>
      </dgm:prSet>
      <dgm:spPr/>
      <dgm:t>
        <a:bodyPr/>
        <a:lstStyle/>
        <a:p>
          <a:endParaRPr lang="fr-FR"/>
        </a:p>
      </dgm:t>
    </dgm:pt>
    <dgm:pt modelId="{1D50C501-862E-4382-9F55-E9B3B4298A2B}" type="pres">
      <dgm:prSet presAssocID="{637BAB9D-AEB9-4BF2-AA6B-9F95B87744B0}" presName="sp" presStyleCnt="0"/>
      <dgm:spPr/>
    </dgm:pt>
    <dgm:pt modelId="{9BACFA57-E4A2-4BCC-AC6B-7EF84D8938BC}" type="pres">
      <dgm:prSet presAssocID="{3AF5CA08-353D-4707-BB6D-89559A9CF26E}" presName="linNode" presStyleCnt="0"/>
      <dgm:spPr/>
    </dgm:pt>
    <dgm:pt modelId="{E1280A16-25A5-49DB-B74F-892583E527F6}" type="pres">
      <dgm:prSet presAssocID="{3AF5CA08-353D-4707-BB6D-89559A9CF26E}" presName="parentText" presStyleLbl="node1" presStyleIdx="1" presStyleCnt="3" custScaleY="66292">
        <dgm:presLayoutVars>
          <dgm:chMax val="1"/>
          <dgm:bulletEnabled val="1"/>
        </dgm:presLayoutVars>
      </dgm:prSet>
      <dgm:spPr/>
      <dgm:t>
        <a:bodyPr/>
        <a:lstStyle/>
        <a:p>
          <a:endParaRPr lang="fr-FR"/>
        </a:p>
      </dgm:t>
    </dgm:pt>
    <dgm:pt modelId="{4DF6F3CE-BB47-4A63-87FF-ABF0ED6605F3}" type="pres">
      <dgm:prSet presAssocID="{3AF5CA08-353D-4707-BB6D-89559A9CF26E}" presName="descendantText" presStyleLbl="alignAccFollowNode1" presStyleIdx="1" presStyleCnt="3" custScaleX="137452" custScaleY="74622">
        <dgm:presLayoutVars>
          <dgm:bulletEnabled val="1"/>
        </dgm:presLayoutVars>
      </dgm:prSet>
      <dgm:spPr/>
      <dgm:t>
        <a:bodyPr/>
        <a:lstStyle/>
        <a:p>
          <a:endParaRPr lang="fr-FR"/>
        </a:p>
      </dgm:t>
    </dgm:pt>
    <dgm:pt modelId="{796992F8-5FA3-4553-A241-B6795891129E}" type="pres">
      <dgm:prSet presAssocID="{C6F157B9-BB6F-4480-AE94-DD91765C49B3}" presName="sp" presStyleCnt="0"/>
      <dgm:spPr/>
    </dgm:pt>
    <dgm:pt modelId="{467BD6A3-6BF5-41D8-B31D-115CE1522A3D}" type="pres">
      <dgm:prSet presAssocID="{52F9302A-CE61-48B1-B84C-C5AE97DCB388}" presName="linNode" presStyleCnt="0"/>
      <dgm:spPr/>
    </dgm:pt>
    <dgm:pt modelId="{A3EAF116-574E-4159-B2C2-77305576EBD2}" type="pres">
      <dgm:prSet presAssocID="{52F9302A-CE61-48B1-B84C-C5AE97DCB388}" presName="parentText" presStyleLbl="node1" presStyleIdx="2" presStyleCnt="3">
        <dgm:presLayoutVars>
          <dgm:chMax val="1"/>
          <dgm:bulletEnabled val="1"/>
        </dgm:presLayoutVars>
      </dgm:prSet>
      <dgm:spPr/>
      <dgm:t>
        <a:bodyPr/>
        <a:lstStyle/>
        <a:p>
          <a:endParaRPr lang="fr-FR"/>
        </a:p>
      </dgm:t>
    </dgm:pt>
    <dgm:pt modelId="{5778D62C-E140-4BA8-8DB1-13F71B04E756}" type="pres">
      <dgm:prSet presAssocID="{52F9302A-CE61-48B1-B84C-C5AE97DCB388}" presName="descendantText" presStyleLbl="alignAccFollowNode1" presStyleIdx="2" presStyleCnt="3" custScaleX="137626" custScaleY="116397">
        <dgm:presLayoutVars>
          <dgm:bulletEnabled val="1"/>
        </dgm:presLayoutVars>
      </dgm:prSet>
      <dgm:spPr/>
      <dgm:t>
        <a:bodyPr/>
        <a:lstStyle/>
        <a:p>
          <a:endParaRPr lang="fr-FR"/>
        </a:p>
      </dgm:t>
    </dgm:pt>
  </dgm:ptLst>
  <dgm:cxnLst>
    <dgm:cxn modelId="{05CA0898-87A5-4C13-8EDC-3C4826D19A31}" srcId="{0B4293F6-B32B-4F3A-BBBD-66648A0CA5FB}" destId="{AA90B3A6-08B0-4A1D-B50C-F0AEA00DFC92}" srcOrd="0" destOrd="0" parTransId="{66EDDF1A-85A4-4F1C-B1CE-79B7810DEE0F}" sibTransId="{637BAB9D-AEB9-4BF2-AA6B-9F95B87744B0}"/>
    <dgm:cxn modelId="{BC0457FA-DF51-493F-8661-0F4229416799}" type="presOf" srcId="{52F9302A-CE61-48B1-B84C-C5AE97DCB388}" destId="{A3EAF116-574E-4159-B2C2-77305576EBD2}" srcOrd="0" destOrd="0" presId="urn:microsoft.com/office/officeart/2005/8/layout/vList5"/>
    <dgm:cxn modelId="{7450B038-0137-496E-8CA3-F3CE3C8ED485}" type="presOf" srcId="{2A9C621D-9E3F-4B3B-B0FE-5891566FAA68}" destId="{4DF6F3CE-BB47-4A63-87FF-ABF0ED6605F3}" srcOrd="0" destOrd="1" presId="urn:microsoft.com/office/officeart/2005/8/layout/vList5"/>
    <dgm:cxn modelId="{C8A2838B-ED8F-4B03-BC88-EF45F9D06402}" type="presOf" srcId="{0B4293F6-B32B-4F3A-BBBD-66648A0CA5FB}" destId="{C1C07266-6C81-4058-A2AA-DFFA060EB289}" srcOrd="0" destOrd="0" presId="urn:microsoft.com/office/officeart/2005/8/layout/vList5"/>
    <dgm:cxn modelId="{6F03759C-A60B-4574-8FBE-F883DA90D1DB}" type="presOf" srcId="{304575B9-AB6C-4353-8A6F-F1C3E4407532}" destId="{7DC23FB0-BD9D-44D3-A307-57519AC56255}" srcOrd="0" destOrd="1" presId="urn:microsoft.com/office/officeart/2005/8/layout/vList5"/>
    <dgm:cxn modelId="{F941A6BA-4B38-409B-8948-78E2B7A3128D}" type="presOf" srcId="{D499FE12-E04F-4FBC-8732-FE572338A388}" destId="{5778D62C-E140-4BA8-8DB1-13F71B04E756}" srcOrd="0" destOrd="1" presId="urn:microsoft.com/office/officeart/2005/8/layout/vList5"/>
    <dgm:cxn modelId="{30DB2FD2-F603-46A4-8D95-9495E4FB49E7}" type="presOf" srcId="{AA90B3A6-08B0-4A1D-B50C-F0AEA00DFC92}" destId="{8D032FAC-2360-48C7-B731-41D7DA8686F3}" srcOrd="0" destOrd="0" presId="urn:microsoft.com/office/officeart/2005/8/layout/vList5"/>
    <dgm:cxn modelId="{394F7C76-C869-4CDA-A0FB-6CFB5E8D5339}" srcId="{3AF5CA08-353D-4707-BB6D-89559A9CF26E}" destId="{2A9C621D-9E3F-4B3B-B0FE-5891566FAA68}" srcOrd="1" destOrd="0" parTransId="{F02B060F-5D12-4F24-81DA-9922DC637DD2}" sibTransId="{DA146714-D1B9-4C1D-B172-A3E1DCDF01E8}"/>
    <dgm:cxn modelId="{E08D7F0D-3991-4A8B-8A85-4FE36008014B}" srcId="{AA90B3A6-08B0-4A1D-B50C-F0AEA00DFC92}" destId="{3844A218-BBF3-4DC3-A14E-DF98B7CE8A6E}" srcOrd="0" destOrd="0" parTransId="{2467C0D2-1587-47ED-99DA-CB05379D3F49}" sibTransId="{64EEBC3D-D1BA-4E4B-BDBF-73D0831F9C1D}"/>
    <dgm:cxn modelId="{BC577D56-E779-4948-B540-BFB5FF62FE0F}" type="presOf" srcId="{25ED191B-8316-4638-947D-A3BC429BEC72}" destId="{5778D62C-E140-4BA8-8DB1-13F71B04E756}" srcOrd="0" destOrd="0" presId="urn:microsoft.com/office/officeart/2005/8/layout/vList5"/>
    <dgm:cxn modelId="{D02E8065-5E55-4C34-8CD3-8ED6C2A9B2A1}" srcId="{3AF5CA08-353D-4707-BB6D-89559A9CF26E}" destId="{F7E3B9D7-4E9D-4941-B5F5-E98645667CC4}" srcOrd="0" destOrd="0" parTransId="{E1536DC8-3D8D-4671-9B5C-B91A930EDF79}" sibTransId="{E64CE89B-9A2B-4027-8CFD-2E0AC953A0D6}"/>
    <dgm:cxn modelId="{005490E8-046F-46E3-B2F6-24BA8A03E2FA}" type="presOf" srcId="{3AF5CA08-353D-4707-BB6D-89559A9CF26E}" destId="{E1280A16-25A5-49DB-B74F-892583E527F6}" srcOrd="0" destOrd="0" presId="urn:microsoft.com/office/officeart/2005/8/layout/vList5"/>
    <dgm:cxn modelId="{EAF6075E-14AE-4E07-9E44-C0EFD7EB964C}" srcId="{52F9302A-CE61-48B1-B84C-C5AE97DCB388}" destId="{D499FE12-E04F-4FBC-8732-FE572338A388}" srcOrd="1" destOrd="0" parTransId="{85147373-501C-471E-A806-4F4578555337}" sibTransId="{05559CC4-B3C1-4D04-8AAA-7F3B9E1EA495}"/>
    <dgm:cxn modelId="{A54DF6DC-25B6-4DE5-8E7A-3AA7690332EB}" srcId="{AA90B3A6-08B0-4A1D-B50C-F0AEA00DFC92}" destId="{304575B9-AB6C-4353-8A6F-F1C3E4407532}" srcOrd="1" destOrd="0" parTransId="{699921FA-430E-4FA3-8E8A-F01611A07C98}" sibTransId="{046EBEE1-3120-4C1D-AA28-0F743C4E4016}"/>
    <dgm:cxn modelId="{E80B1BEB-5055-4564-B6AF-3DC435FC9BD9}" srcId="{52F9302A-CE61-48B1-B84C-C5AE97DCB388}" destId="{25ED191B-8316-4638-947D-A3BC429BEC72}" srcOrd="0" destOrd="0" parTransId="{44B57ECA-90F4-4D51-BC0A-6DF9E8230F7E}" sibTransId="{85E32890-3D31-4372-BC58-24F442711459}"/>
    <dgm:cxn modelId="{CAFF417A-22B0-4466-88D3-1C02C7C6FF5B}" type="presOf" srcId="{3844A218-BBF3-4DC3-A14E-DF98B7CE8A6E}" destId="{7DC23FB0-BD9D-44D3-A307-57519AC56255}" srcOrd="0" destOrd="0" presId="urn:microsoft.com/office/officeart/2005/8/layout/vList5"/>
    <dgm:cxn modelId="{6F7E197C-6CE2-445C-A60D-1D0ADAC5180F}" srcId="{AA90B3A6-08B0-4A1D-B50C-F0AEA00DFC92}" destId="{A750413E-D473-4DF5-834D-FC34176D60CC}" srcOrd="3" destOrd="0" parTransId="{5D226B2E-FDB7-42AC-BB30-7CF947555605}" sibTransId="{274728CF-A513-401D-A5B2-BDBF82D1F8B2}"/>
    <dgm:cxn modelId="{30781403-E7DE-4FA9-B830-11A8F0EBA3D1}" srcId="{0B4293F6-B32B-4F3A-BBBD-66648A0CA5FB}" destId="{52F9302A-CE61-48B1-B84C-C5AE97DCB388}" srcOrd="2" destOrd="0" parTransId="{E729FEE2-8EE5-44ED-90AB-F87EA4E26BBF}" sibTransId="{B8EA9026-22F0-427D-B5FF-C0A653799A7C}"/>
    <dgm:cxn modelId="{B782CECE-209E-4E38-8B5B-132E18F2FC59}" srcId="{AA90B3A6-08B0-4A1D-B50C-F0AEA00DFC92}" destId="{52BE8FA3-A0BE-46E4-96B9-13DC001C8492}" srcOrd="2" destOrd="0" parTransId="{1A2F0DD2-0F3D-4CF2-B500-3C4C94F12BBC}" sibTransId="{8934BEA6-8DEB-45FB-9A39-CE97B7641657}"/>
    <dgm:cxn modelId="{D9BC6F29-BBC7-4A41-BF54-1CE549775AFD}" srcId="{0B4293F6-B32B-4F3A-BBBD-66648A0CA5FB}" destId="{3AF5CA08-353D-4707-BB6D-89559A9CF26E}" srcOrd="1" destOrd="0" parTransId="{CA05204B-EFD7-482F-957F-BB9CA7D9C28A}" sibTransId="{C6F157B9-BB6F-4480-AE94-DD91765C49B3}"/>
    <dgm:cxn modelId="{36F9BC20-3261-4C95-A1C9-606900DA39DC}" type="presOf" srcId="{F7E3B9D7-4E9D-4941-B5F5-E98645667CC4}" destId="{4DF6F3CE-BB47-4A63-87FF-ABF0ED6605F3}" srcOrd="0" destOrd="0" presId="urn:microsoft.com/office/officeart/2005/8/layout/vList5"/>
    <dgm:cxn modelId="{0A851635-BF2E-4499-B277-3796BA9751EB}" type="presOf" srcId="{A750413E-D473-4DF5-834D-FC34176D60CC}" destId="{7DC23FB0-BD9D-44D3-A307-57519AC56255}" srcOrd="0" destOrd="3" presId="urn:microsoft.com/office/officeart/2005/8/layout/vList5"/>
    <dgm:cxn modelId="{2F53E599-76B8-4BC9-BE8B-391F7CB3BA3E}" type="presOf" srcId="{52BE8FA3-A0BE-46E4-96B9-13DC001C8492}" destId="{7DC23FB0-BD9D-44D3-A307-57519AC56255}" srcOrd="0" destOrd="2" presId="urn:microsoft.com/office/officeart/2005/8/layout/vList5"/>
    <dgm:cxn modelId="{3C30BCF4-48A1-4F99-8B35-50C6D7845B5D}" type="presParOf" srcId="{C1C07266-6C81-4058-A2AA-DFFA060EB289}" destId="{C09A12C2-C9C1-4C9D-8BAD-3A7DC14D5741}" srcOrd="0" destOrd="0" presId="urn:microsoft.com/office/officeart/2005/8/layout/vList5"/>
    <dgm:cxn modelId="{DA429673-ECC8-4520-B542-76F76CC37EDE}" type="presParOf" srcId="{C09A12C2-C9C1-4C9D-8BAD-3A7DC14D5741}" destId="{8D032FAC-2360-48C7-B731-41D7DA8686F3}" srcOrd="0" destOrd="0" presId="urn:microsoft.com/office/officeart/2005/8/layout/vList5"/>
    <dgm:cxn modelId="{1E21D4F7-463F-4604-A3E3-30B8490E424E}" type="presParOf" srcId="{C09A12C2-C9C1-4C9D-8BAD-3A7DC14D5741}" destId="{7DC23FB0-BD9D-44D3-A307-57519AC56255}" srcOrd="1" destOrd="0" presId="urn:microsoft.com/office/officeart/2005/8/layout/vList5"/>
    <dgm:cxn modelId="{3667934A-E309-4629-8C3C-C0FA7F737C2C}" type="presParOf" srcId="{C1C07266-6C81-4058-A2AA-DFFA060EB289}" destId="{1D50C501-862E-4382-9F55-E9B3B4298A2B}" srcOrd="1" destOrd="0" presId="urn:microsoft.com/office/officeart/2005/8/layout/vList5"/>
    <dgm:cxn modelId="{0A7DE234-3BB7-4814-8418-3F2B155C50DC}" type="presParOf" srcId="{C1C07266-6C81-4058-A2AA-DFFA060EB289}" destId="{9BACFA57-E4A2-4BCC-AC6B-7EF84D8938BC}" srcOrd="2" destOrd="0" presId="urn:microsoft.com/office/officeart/2005/8/layout/vList5"/>
    <dgm:cxn modelId="{46439220-56FA-4353-86ED-BA886C9DEBE8}" type="presParOf" srcId="{9BACFA57-E4A2-4BCC-AC6B-7EF84D8938BC}" destId="{E1280A16-25A5-49DB-B74F-892583E527F6}" srcOrd="0" destOrd="0" presId="urn:microsoft.com/office/officeart/2005/8/layout/vList5"/>
    <dgm:cxn modelId="{9108E565-081F-4F97-ACAC-4BBD21CA339C}" type="presParOf" srcId="{9BACFA57-E4A2-4BCC-AC6B-7EF84D8938BC}" destId="{4DF6F3CE-BB47-4A63-87FF-ABF0ED6605F3}" srcOrd="1" destOrd="0" presId="urn:microsoft.com/office/officeart/2005/8/layout/vList5"/>
    <dgm:cxn modelId="{E50609FA-07C6-4912-BE76-A27BFE48C6BF}" type="presParOf" srcId="{C1C07266-6C81-4058-A2AA-DFFA060EB289}" destId="{796992F8-5FA3-4553-A241-B6795891129E}" srcOrd="3" destOrd="0" presId="urn:microsoft.com/office/officeart/2005/8/layout/vList5"/>
    <dgm:cxn modelId="{7E061884-67EB-403C-9C56-8D7D94E7C460}" type="presParOf" srcId="{C1C07266-6C81-4058-A2AA-DFFA060EB289}" destId="{467BD6A3-6BF5-41D8-B31D-115CE1522A3D}" srcOrd="4" destOrd="0" presId="urn:microsoft.com/office/officeart/2005/8/layout/vList5"/>
    <dgm:cxn modelId="{11A0E352-504A-417F-B1D4-31D33EAA0D5E}" type="presParOf" srcId="{467BD6A3-6BF5-41D8-B31D-115CE1522A3D}" destId="{A3EAF116-574E-4159-B2C2-77305576EBD2}" srcOrd="0" destOrd="0" presId="urn:microsoft.com/office/officeart/2005/8/layout/vList5"/>
    <dgm:cxn modelId="{9AFC5DF1-3DF8-49FF-8514-F89FBAAA9972}" type="presParOf" srcId="{467BD6A3-6BF5-41D8-B31D-115CE1522A3D}" destId="{5778D62C-E140-4BA8-8DB1-13F71B04E7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16BE3A5-52E3-4076-ADF0-C0CA406CA7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4647562D-2B8A-4B4E-B463-6400F4FFB23E}">
      <dgm:prSet/>
      <dgm:spPr/>
      <dgm:t>
        <a:bodyPr/>
        <a:lstStyle/>
        <a:p>
          <a:r>
            <a:rPr lang="fr-CA" baseline="0" dirty="0"/>
            <a:t>Jour du paiement</a:t>
          </a:r>
          <a:endParaRPr lang="fr-CA" dirty="0"/>
        </a:p>
      </dgm:t>
    </dgm:pt>
    <dgm:pt modelId="{D6EEFD32-14B9-4E67-8976-7BBBBB41322A}" type="parTrans" cxnId="{222112C1-2351-4A0F-AFC9-DE0F4E880173}">
      <dgm:prSet/>
      <dgm:spPr/>
      <dgm:t>
        <a:bodyPr/>
        <a:lstStyle/>
        <a:p>
          <a:endParaRPr lang="fr-CA"/>
        </a:p>
      </dgm:t>
    </dgm:pt>
    <dgm:pt modelId="{377750C5-089F-46E1-830F-6CB7AA678DD4}" type="sibTrans" cxnId="{222112C1-2351-4A0F-AFC9-DE0F4E880173}">
      <dgm:prSet/>
      <dgm:spPr/>
      <dgm:t>
        <a:bodyPr/>
        <a:lstStyle/>
        <a:p>
          <a:endParaRPr lang="fr-CA"/>
        </a:p>
      </dgm:t>
    </dgm:pt>
    <dgm:pt modelId="{684A2B99-3742-44C1-B887-BBD5FBB71342}">
      <dgm:prSet/>
      <dgm:spPr/>
      <dgm:t>
        <a:bodyPr/>
        <a:lstStyle/>
        <a:p>
          <a:r>
            <a:rPr lang="fr-CA"/>
            <a:t>Lundi soir </a:t>
          </a:r>
        </a:p>
      </dgm:t>
    </dgm:pt>
    <dgm:pt modelId="{E6D8BB09-7BAF-4F77-A165-F2AB7531EE39}" type="parTrans" cxnId="{79B4129B-6628-4BD3-8F01-38BF19C25A6D}">
      <dgm:prSet/>
      <dgm:spPr/>
      <dgm:t>
        <a:bodyPr/>
        <a:lstStyle/>
        <a:p>
          <a:endParaRPr lang="fr-CA"/>
        </a:p>
      </dgm:t>
    </dgm:pt>
    <dgm:pt modelId="{3D591A05-6E31-4D91-86D3-7E6EFFDC2705}" type="sibTrans" cxnId="{79B4129B-6628-4BD3-8F01-38BF19C25A6D}">
      <dgm:prSet/>
      <dgm:spPr/>
      <dgm:t>
        <a:bodyPr/>
        <a:lstStyle/>
        <a:p>
          <a:endParaRPr lang="fr-CA"/>
        </a:p>
      </dgm:t>
    </dgm:pt>
    <dgm:pt modelId="{3123E17F-06BB-45EE-B73A-2532AC3C7498}">
      <dgm:prSet/>
      <dgm:spPr/>
      <dgm:t>
        <a:bodyPr/>
        <a:lstStyle/>
        <a:p>
          <a:r>
            <a:rPr lang="fr-CA"/>
            <a:t>E/C émis le mercredi suivant le paiement</a:t>
          </a:r>
        </a:p>
      </dgm:t>
    </dgm:pt>
    <dgm:pt modelId="{6C8E3DF6-396D-4F50-B932-CA39A87A8759}" type="parTrans" cxnId="{FC9F5631-9310-4318-8318-FA08E84907E1}">
      <dgm:prSet/>
      <dgm:spPr/>
      <dgm:t>
        <a:bodyPr/>
        <a:lstStyle/>
        <a:p>
          <a:endParaRPr lang="fr-CA"/>
        </a:p>
      </dgm:t>
    </dgm:pt>
    <dgm:pt modelId="{6A45A406-B0D3-4797-8788-D90B3B541ED3}" type="sibTrans" cxnId="{FC9F5631-9310-4318-8318-FA08E84907E1}">
      <dgm:prSet/>
      <dgm:spPr/>
      <dgm:t>
        <a:bodyPr/>
        <a:lstStyle/>
        <a:p>
          <a:endParaRPr lang="fr-CA"/>
        </a:p>
      </dgm:t>
    </dgm:pt>
    <dgm:pt modelId="{C7654994-11EC-4404-8F47-CFA63BCEF7F4}">
      <dgm:prSet/>
      <dgm:spPr/>
      <dgm:t>
        <a:bodyPr/>
        <a:lstStyle/>
        <a:p>
          <a:r>
            <a:rPr lang="fr-CA" baseline="0" dirty="0"/>
            <a:t>Rapport quotidien – Révision de certains rejets du SELAT</a:t>
          </a:r>
          <a:endParaRPr lang="fr-CA" dirty="0"/>
        </a:p>
      </dgm:t>
    </dgm:pt>
    <dgm:pt modelId="{7669A58B-8B94-49A6-ADDD-C8D3976F8BB8}" type="parTrans" cxnId="{91A50BF7-797E-4195-923D-3A928ED1BD47}">
      <dgm:prSet/>
      <dgm:spPr/>
      <dgm:t>
        <a:bodyPr/>
        <a:lstStyle/>
        <a:p>
          <a:endParaRPr lang="fr-CA"/>
        </a:p>
      </dgm:t>
    </dgm:pt>
    <dgm:pt modelId="{05E6FEDF-CC72-4A7A-9B5C-D22C66273658}" type="sibTrans" cxnId="{91A50BF7-797E-4195-923D-3A928ED1BD47}">
      <dgm:prSet/>
      <dgm:spPr/>
      <dgm:t>
        <a:bodyPr/>
        <a:lstStyle/>
        <a:p>
          <a:endParaRPr lang="fr-CA"/>
        </a:p>
      </dgm:t>
    </dgm:pt>
    <dgm:pt modelId="{14C77130-25C6-41E0-B0B9-9A48296A9F0E}">
      <dgm:prSet/>
      <dgm:spPr/>
      <dgm:t>
        <a:bodyPr/>
        <a:lstStyle/>
        <a:p>
          <a:r>
            <a:rPr lang="fr-CA" dirty="0"/>
            <a:t>Attendre le prochain E/C lorsque vous constatez un refus avec l’un de messages suivants : 108, 112, 118, 157, 186, 213, 482, 560 et 891.</a:t>
          </a:r>
          <a:endParaRPr lang="fr-CA" dirty="0">
            <a:highlight>
              <a:srgbClr val="FFFF00"/>
            </a:highlight>
          </a:endParaRPr>
        </a:p>
      </dgm:t>
    </dgm:pt>
    <dgm:pt modelId="{7FD3E2FC-BF14-4EC1-986F-AD83E7987E77}" type="parTrans" cxnId="{8343236D-B8DE-436E-8ECC-83706E9772C0}">
      <dgm:prSet/>
      <dgm:spPr/>
      <dgm:t>
        <a:bodyPr/>
        <a:lstStyle/>
        <a:p>
          <a:endParaRPr lang="fr-CA"/>
        </a:p>
      </dgm:t>
    </dgm:pt>
    <dgm:pt modelId="{CA90868E-7A66-4783-858C-0EC71C904EC4}" type="sibTrans" cxnId="{8343236D-B8DE-436E-8ECC-83706E9772C0}">
      <dgm:prSet/>
      <dgm:spPr/>
      <dgm:t>
        <a:bodyPr/>
        <a:lstStyle/>
        <a:p>
          <a:endParaRPr lang="fr-CA"/>
        </a:p>
      </dgm:t>
    </dgm:pt>
    <dgm:pt modelId="{A88D980D-2B09-406B-8924-D46FEF42CF66}">
      <dgm:prSet/>
      <dgm:spPr/>
      <dgm:t>
        <a:bodyPr/>
        <a:lstStyle/>
        <a:p>
          <a:r>
            <a:rPr lang="fr-CA" baseline="0"/>
            <a:t>Refus incompris</a:t>
          </a:r>
          <a:endParaRPr lang="fr-CA"/>
        </a:p>
      </dgm:t>
    </dgm:pt>
    <dgm:pt modelId="{6040F962-1357-4198-9BD5-00FF5FF5FFCE}" type="parTrans" cxnId="{2DDF9379-DAD2-48D5-9BD2-1F92B584F9B3}">
      <dgm:prSet/>
      <dgm:spPr/>
      <dgm:t>
        <a:bodyPr/>
        <a:lstStyle/>
        <a:p>
          <a:endParaRPr lang="fr-CA"/>
        </a:p>
      </dgm:t>
    </dgm:pt>
    <dgm:pt modelId="{26E1A9DA-78E9-4947-A255-245A50A9C6C1}" type="sibTrans" cxnId="{2DDF9379-DAD2-48D5-9BD2-1F92B584F9B3}">
      <dgm:prSet/>
      <dgm:spPr/>
      <dgm:t>
        <a:bodyPr/>
        <a:lstStyle/>
        <a:p>
          <a:endParaRPr lang="fr-CA"/>
        </a:p>
      </dgm:t>
    </dgm:pt>
    <dgm:pt modelId="{7A5C08D7-D038-4263-BDB0-179826E606E4}">
      <dgm:prSet/>
      <dgm:spPr/>
      <dgm:t>
        <a:bodyPr/>
        <a:lstStyle/>
        <a:p>
          <a:r>
            <a:rPr lang="fr-CA" baseline="0"/>
            <a:t>Besoin d’explications supplémentaires</a:t>
          </a:r>
          <a:endParaRPr lang="fr-CA"/>
        </a:p>
      </dgm:t>
    </dgm:pt>
    <dgm:pt modelId="{7B900894-55B4-454B-8259-5D58E567C6C9}" type="parTrans" cxnId="{80DB5924-3654-4339-A8A9-AC456A2A756C}">
      <dgm:prSet/>
      <dgm:spPr/>
      <dgm:t>
        <a:bodyPr/>
        <a:lstStyle/>
        <a:p>
          <a:endParaRPr lang="fr-CA"/>
        </a:p>
      </dgm:t>
    </dgm:pt>
    <dgm:pt modelId="{D2CEEE90-4F9F-4FA2-ABF7-29E54FE8738D}" type="sibTrans" cxnId="{80DB5924-3654-4339-A8A9-AC456A2A756C}">
      <dgm:prSet/>
      <dgm:spPr/>
      <dgm:t>
        <a:bodyPr/>
        <a:lstStyle/>
        <a:p>
          <a:endParaRPr lang="fr-CA"/>
        </a:p>
      </dgm:t>
    </dgm:pt>
    <dgm:pt modelId="{9A2F1630-6785-4513-8764-FC42439AB377}">
      <dgm:prSet/>
      <dgm:spPr/>
      <dgm:t>
        <a:bodyPr/>
        <a:lstStyle/>
        <a:p>
          <a:r>
            <a:rPr lang="fr-CA" dirty="0"/>
            <a:t>Transmettre un courriel à la boîte </a:t>
          </a:r>
          <a:r>
            <a:rPr lang="fr-CA" dirty="0">
              <a:hlinkClick xmlns:r="http://schemas.openxmlformats.org/officeDocument/2006/relationships" r:id="rId1"/>
            </a:rPr>
            <a:t>assistance_selat.ramq@ssss.gouv.qc.ca</a:t>
          </a:r>
          <a:endParaRPr lang="fr-CA" dirty="0"/>
        </a:p>
      </dgm:t>
    </dgm:pt>
    <dgm:pt modelId="{86819D72-446F-43A0-8360-E5CC8276C85A}" type="parTrans" cxnId="{9B8B4B30-0039-4AC0-9063-F4950106EF36}">
      <dgm:prSet/>
      <dgm:spPr/>
      <dgm:t>
        <a:bodyPr/>
        <a:lstStyle/>
        <a:p>
          <a:endParaRPr lang="fr-CA"/>
        </a:p>
      </dgm:t>
    </dgm:pt>
    <dgm:pt modelId="{B1457272-2BD7-4833-9274-2369DE98E2C5}" type="sibTrans" cxnId="{9B8B4B30-0039-4AC0-9063-F4950106EF36}">
      <dgm:prSet/>
      <dgm:spPr/>
      <dgm:t>
        <a:bodyPr/>
        <a:lstStyle/>
        <a:p>
          <a:endParaRPr lang="fr-CA"/>
        </a:p>
      </dgm:t>
    </dgm:pt>
    <dgm:pt modelId="{5E927808-17C1-4ED4-8053-C78811E59C8E}">
      <dgm:prSet/>
      <dgm:spPr/>
      <dgm:t>
        <a:bodyPr/>
        <a:lstStyle/>
        <a:p>
          <a:r>
            <a:rPr lang="fr-CA"/>
            <a:t>Nombre maximum de messages possible à l’E/C</a:t>
          </a:r>
        </a:p>
      </dgm:t>
    </dgm:pt>
    <dgm:pt modelId="{5936CD8D-A0CD-4B09-85E8-43C69BB465DE}" type="parTrans" cxnId="{CACF0F82-AB23-45BA-9119-0CBDE4B66CB4}">
      <dgm:prSet/>
      <dgm:spPr/>
      <dgm:t>
        <a:bodyPr/>
        <a:lstStyle/>
        <a:p>
          <a:endParaRPr lang="fr-CA"/>
        </a:p>
      </dgm:t>
    </dgm:pt>
    <dgm:pt modelId="{9670BBD1-E89F-49C2-985C-280AF399E9CD}" type="sibTrans" cxnId="{CACF0F82-AB23-45BA-9119-0CBDE4B66CB4}">
      <dgm:prSet/>
      <dgm:spPr/>
      <dgm:t>
        <a:bodyPr/>
        <a:lstStyle/>
        <a:p>
          <a:endParaRPr lang="fr-CA"/>
        </a:p>
      </dgm:t>
    </dgm:pt>
    <dgm:pt modelId="{12F6190C-52E1-4C70-9706-850AE80EF2D0}">
      <dgm:prSet/>
      <dgm:spPr/>
      <dgm:t>
        <a:bodyPr/>
        <a:lstStyle/>
        <a:p>
          <a:r>
            <a:rPr lang="fr-CA"/>
            <a:t>Consulter demande au SELAT pour voir si d’autres messages sont présents</a:t>
          </a:r>
        </a:p>
      </dgm:t>
    </dgm:pt>
    <dgm:pt modelId="{12345B14-3867-4A75-8DA8-DFAC673A6A58}" type="parTrans" cxnId="{4EDD5A7B-AEE5-4CA6-B63C-01ADAAF1396A}">
      <dgm:prSet/>
      <dgm:spPr/>
    </dgm:pt>
    <dgm:pt modelId="{EDD6B3A7-4EB6-4758-8660-0F246295229C}" type="sibTrans" cxnId="{4EDD5A7B-AEE5-4CA6-B63C-01ADAAF1396A}">
      <dgm:prSet/>
      <dgm:spPr/>
    </dgm:pt>
    <dgm:pt modelId="{AF3ED0BD-46E4-4411-9628-92FFEBDD6089}" type="pres">
      <dgm:prSet presAssocID="{916BE3A5-52E3-4076-ADF0-C0CA406CA748}" presName="linear" presStyleCnt="0">
        <dgm:presLayoutVars>
          <dgm:animLvl val="lvl"/>
          <dgm:resizeHandles val="exact"/>
        </dgm:presLayoutVars>
      </dgm:prSet>
      <dgm:spPr/>
      <dgm:t>
        <a:bodyPr/>
        <a:lstStyle/>
        <a:p>
          <a:endParaRPr lang="fr-FR"/>
        </a:p>
      </dgm:t>
    </dgm:pt>
    <dgm:pt modelId="{F365ABF5-06A8-45C4-B4FD-175CAFB5F106}" type="pres">
      <dgm:prSet presAssocID="{4647562D-2B8A-4B4E-B463-6400F4FFB23E}" presName="parentText" presStyleLbl="node1" presStyleIdx="0" presStyleCnt="4">
        <dgm:presLayoutVars>
          <dgm:chMax val="0"/>
          <dgm:bulletEnabled val="1"/>
        </dgm:presLayoutVars>
      </dgm:prSet>
      <dgm:spPr/>
      <dgm:t>
        <a:bodyPr/>
        <a:lstStyle/>
        <a:p>
          <a:endParaRPr lang="fr-FR"/>
        </a:p>
      </dgm:t>
    </dgm:pt>
    <dgm:pt modelId="{8D03F759-EBE2-4697-9F88-8B42EB10FDDC}" type="pres">
      <dgm:prSet presAssocID="{4647562D-2B8A-4B4E-B463-6400F4FFB23E}" presName="childText" presStyleLbl="revTx" presStyleIdx="0" presStyleCnt="4">
        <dgm:presLayoutVars>
          <dgm:bulletEnabled val="1"/>
        </dgm:presLayoutVars>
      </dgm:prSet>
      <dgm:spPr/>
      <dgm:t>
        <a:bodyPr/>
        <a:lstStyle/>
        <a:p>
          <a:endParaRPr lang="fr-FR"/>
        </a:p>
      </dgm:t>
    </dgm:pt>
    <dgm:pt modelId="{A5493693-04FA-4671-AD2B-31225277C777}" type="pres">
      <dgm:prSet presAssocID="{C7654994-11EC-4404-8F47-CFA63BCEF7F4}" presName="parentText" presStyleLbl="node1" presStyleIdx="1" presStyleCnt="4">
        <dgm:presLayoutVars>
          <dgm:chMax val="0"/>
          <dgm:bulletEnabled val="1"/>
        </dgm:presLayoutVars>
      </dgm:prSet>
      <dgm:spPr/>
      <dgm:t>
        <a:bodyPr/>
        <a:lstStyle/>
        <a:p>
          <a:endParaRPr lang="fr-FR"/>
        </a:p>
      </dgm:t>
    </dgm:pt>
    <dgm:pt modelId="{3D34378A-E638-44F2-985F-D380241C9655}" type="pres">
      <dgm:prSet presAssocID="{C7654994-11EC-4404-8F47-CFA63BCEF7F4}" presName="childText" presStyleLbl="revTx" presStyleIdx="1" presStyleCnt="4">
        <dgm:presLayoutVars>
          <dgm:bulletEnabled val="1"/>
        </dgm:presLayoutVars>
      </dgm:prSet>
      <dgm:spPr/>
      <dgm:t>
        <a:bodyPr/>
        <a:lstStyle/>
        <a:p>
          <a:endParaRPr lang="fr-FR"/>
        </a:p>
      </dgm:t>
    </dgm:pt>
    <dgm:pt modelId="{44D0BE0A-A118-4D99-99C0-E200418E3BB2}" type="pres">
      <dgm:prSet presAssocID="{A88D980D-2B09-406B-8924-D46FEF42CF66}" presName="parentText" presStyleLbl="node1" presStyleIdx="2" presStyleCnt="4">
        <dgm:presLayoutVars>
          <dgm:chMax val="0"/>
          <dgm:bulletEnabled val="1"/>
        </dgm:presLayoutVars>
      </dgm:prSet>
      <dgm:spPr/>
      <dgm:t>
        <a:bodyPr/>
        <a:lstStyle/>
        <a:p>
          <a:endParaRPr lang="fr-FR"/>
        </a:p>
      </dgm:t>
    </dgm:pt>
    <dgm:pt modelId="{81EF2E28-3D5B-46EC-902F-0A14831AFDB4}" type="pres">
      <dgm:prSet presAssocID="{A88D980D-2B09-406B-8924-D46FEF42CF66}" presName="childText" presStyleLbl="revTx" presStyleIdx="2" presStyleCnt="4">
        <dgm:presLayoutVars>
          <dgm:bulletEnabled val="1"/>
        </dgm:presLayoutVars>
      </dgm:prSet>
      <dgm:spPr/>
      <dgm:t>
        <a:bodyPr/>
        <a:lstStyle/>
        <a:p>
          <a:endParaRPr lang="fr-FR"/>
        </a:p>
      </dgm:t>
    </dgm:pt>
    <dgm:pt modelId="{7F752DC5-F22A-4A27-AE66-C1221DBB7164}" type="pres">
      <dgm:prSet presAssocID="{7A5C08D7-D038-4263-BDB0-179826E606E4}" presName="parentText" presStyleLbl="node1" presStyleIdx="3" presStyleCnt="4">
        <dgm:presLayoutVars>
          <dgm:chMax val="0"/>
          <dgm:bulletEnabled val="1"/>
        </dgm:presLayoutVars>
      </dgm:prSet>
      <dgm:spPr/>
      <dgm:t>
        <a:bodyPr/>
        <a:lstStyle/>
        <a:p>
          <a:endParaRPr lang="fr-FR"/>
        </a:p>
      </dgm:t>
    </dgm:pt>
    <dgm:pt modelId="{459D22FC-B940-41B8-BDFB-BF5DE9591BE6}" type="pres">
      <dgm:prSet presAssocID="{7A5C08D7-D038-4263-BDB0-179826E606E4}" presName="childText" presStyleLbl="revTx" presStyleIdx="3" presStyleCnt="4">
        <dgm:presLayoutVars>
          <dgm:bulletEnabled val="1"/>
        </dgm:presLayoutVars>
      </dgm:prSet>
      <dgm:spPr/>
      <dgm:t>
        <a:bodyPr/>
        <a:lstStyle/>
        <a:p>
          <a:endParaRPr lang="fr-FR"/>
        </a:p>
      </dgm:t>
    </dgm:pt>
  </dgm:ptLst>
  <dgm:cxnLst>
    <dgm:cxn modelId="{CACF0F82-AB23-45BA-9119-0CBDE4B66CB4}" srcId="{A88D980D-2B09-406B-8924-D46FEF42CF66}" destId="{5E927808-17C1-4ED4-8053-C78811E59C8E}" srcOrd="0" destOrd="0" parTransId="{5936CD8D-A0CD-4B09-85E8-43C69BB465DE}" sibTransId="{9670BBD1-E89F-49C2-985C-280AF399E9CD}"/>
    <dgm:cxn modelId="{79B4129B-6628-4BD3-8F01-38BF19C25A6D}" srcId="{4647562D-2B8A-4B4E-B463-6400F4FFB23E}" destId="{684A2B99-3742-44C1-B887-BBD5FBB71342}" srcOrd="0" destOrd="0" parTransId="{E6D8BB09-7BAF-4F77-A165-F2AB7531EE39}" sibTransId="{3D591A05-6E31-4D91-86D3-7E6EFFDC2705}"/>
    <dgm:cxn modelId="{FC9F5631-9310-4318-8318-FA08E84907E1}" srcId="{4647562D-2B8A-4B4E-B463-6400F4FFB23E}" destId="{3123E17F-06BB-45EE-B73A-2532AC3C7498}" srcOrd="1" destOrd="0" parTransId="{6C8E3DF6-396D-4F50-B932-CA39A87A8759}" sibTransId="{6A45A406-B0D3-4797-8788-D90B3B541ED3}"/>
    <dgm:cxn modelId="{24C8272B-DF5C-49EE-97B2-CF2F19A75923}" type="presOf" srcId="{5E927808-17C1-4ED4-8053-C78811E59C8E}" destId="{81EF2E28-3D5B-46EC-902F-0A14831AFDB4}" srcOrd="0" destOrd="0" presId="urn:microsoft.com/office/officeart/2005/8/layout/vList2"/>
    <dgm:cxn modelId="{77FF20AC-9AEE-400F-82D6-6F026D7D1A39}" type="presOf" srcId="{4647562D-2B8A-4B4E-B463-6400F4FFB23E}" destId="{F365ABF5-06A8-45C4-B4FD-175CAFB5F106}" srcOrd="0" destOrd="0" presId="urn:microsoft.com/office/officeart/2005/8/layout/vList2"/>
    <dgm:cxn modelId="{533D534A-944E-4D5C-B00D-09D68D225D65}" type="presOf" srcId="{14C77130-25C6-41E0-B0B9-9A48296A9F0E}" destId="{3D34378A-E638-44F2-985F-D380241C9655}" srcOrd="0" destOrd="0" presId="urn:microsoft.com/office/officeart/2005/8/layout/vList2"/>
    <dgm:cxn modelId="{245AC548-A42E-4410-9134-C05100867DE6}" type="presOf" srcId="{9A2F1630-6785-4513-8764-FC42439AB377}" destId="{459D22FC-B940-41B8-BDFB-BF5DE9591BE6}" srcOrd="0" destOrd="0" presId="urn:microsoft.com/office/officeart/2005/8/layout/vList2"/>
    <dgm:cxn modelId="{1D729E90-4BE4-464D-8F29-A713443EBB7C}" type="presOf" srcId="{C7654994-11EC-4404-8F47-CFA63BCEF7F4}" destId="{A5493693-04FA-4671-AD2B-31225277C777}" srcOrd="0" destOrd="0" presId="urn:microsoft.com/office/officeart/2005/8/layout/vList2"/>
    <dgm:cxn modelId="{77C6A444-5D2B-4377-844F-797C20D907FF}" type="presOf" srcId="{916BE3A5-52E3-4076-ADF0-C0CA406CA748}" destId="{AF3ED0BD-46E4-4411-9628-92FFEBDD6089}" srcOrd="0" destOrd="0" presId="urn:microsoft.com/office/officeart/2005/8/layout/vList2"/>
    <dgm:cxn modelId="{80DB5924-3654-4339-A8A9-AC456A2A756C}" srcId="{916BE3A5-52E3-4076-ADF0-C0CA406CA748}" destId="{7A5C08D7-D038-4263-BDB0-179826E606E4}" srcOrd="3" destOrd="0" parTransId="{7B900894-55B4-454B-8259-5D58E567C6C9}" sibTransId="{D2CEEE90-4F9F-4FA2-ABF7-29E54FE8738D}"/>
    <dgm:cxn modelId="{755F78FA-8E08-4691-B580-EFC7729E0D40}" type="presOf" srcId="{12F6190C-52E1-4C70-9706-850AE80EF2D0}" destId="{81EF2E28-3D5B-46EC-902F-0A14831AFDB4}" srcOrd="0" destOrd="1" presId="urn:microsoft.com/office/officeart/2005/8/layout/vList2"/>
    <dgm:cxn modelId="{2DDF9379-DAD2-48D5-9BD2-1F92B584F9B3}" srcId="{916BE3A5-52E3-4076-ADF0-C0CA406CA748}" destId="{A88D980D-2B09-406B-8924-D46FEF42CF66}" srcOrd="2" destOrd="0" parTransId="{6040F962-1357-4198-9BD5-00FF5FF5FFCE}" sibTransId="{26E1A9DA-78E9-4947-A255-245A50A9C6C1}"/>
    <dgm:cxn modelId="{222112C1-2351-4A0F-AFC9-DE0F4E880173}" srcId="{916BE3A5-52E3-4076-ADF0-C0CA406CA748}" destId="{4647562D-2B8A-4B4E-B463-6400F4FFB23E}" srcOrd="0" destOrd="0" parTransId="{D6EEFD32-14B9-4E67-8976-7BBBBB41322A}" sibTransId="{377750C5-089F-46E1-830F-6CB7AA678DD4}"/>
    <dgm:cxn modelId="{46A6A7A5-8809-411B-AAFB-8A14A00A0627}" type="presOf" srcId="{A88D980D-2B09-406B-8924-D46FEF42CF66}" destId="{44D0BE0A-A118-4D99-99C0-E200418E3BB2}" srcOrd="0" destOrd="0" presId="urn:microsoft.com/office/officeart/2005/8/layout/vList2"/>
    <dgm:cxn modelId="{EB8957EF-550E-45D7-AA63-D203B8F2979F}" type="presOf" srcId="{7A5C08D7-D038-4263-BDB0-179826E606E4}" destId="{7F752DC5-F22A-4A27-AE66-C1221DBB7164}" srcOrd="0" destOrd="0" presId="urn:microsoft.com/office/officeart/2005/8/layout/vList2"/>
    <dgm:cxn modelId="{91A50BF7-797E-4195-923D-3A928ED1BD47}" srcId="{916BE3A5-52E3-4076-ADF0-C0CA406CA748}" destId="{C7654994-11EC-4404-8F47-CFA63BCEF7F4}" srcOrd="1" destOrd="0" parTransId="{7669A58B-8B94-49A6-ADDD-C8D3976F8BB8}" sibTransId="{05E6FEDF-CC72-4A7A-9B5C-D22C66273658}"/>
    <dgm:cxn modelId="{4EDD5A7B-AEE5-4CA6-B63C-01ADAAF1396A}" srcId="{A88D980D-2B09-406B-8924-D46FEF42CF66}" destId="{12F6190C-52E1-4C70-9706-850AE80EF2D0}" srcOrd="1" destOrd="0" parTransId="{12345B14-3867-4A75-8DA8-DFAC673A6A58}" sibTransId="{EDD6B3A7-4EB6-4758-8660-0F246295229C}"/>
    <dgm:cxn modelId="{9B8B4B30-0039-4AC0-9063-F4950106EF36}" srcId="{7A5C08D7-D038-4263-BDB0-179826E606E4}" destId="{9A2F1630-6785-4513-8764-FC42439AB377}" srcOrd="0" destOrd="0" parTransId="{86819D72-446F-43A0-8360-E5CC8276C85A}" sibTransId="{B1457272-2BD7-4833-9274-2369DE98E2C5}"/>
    <dgm:cxn modelId="{8343236D-B8DE-436E-8ECC-83706E9772C0}" srcId="{C7654994-11EC-4404-8F47-CFA63BCEF7F4}" destId="{14C77130-25C6-41E0-B0B9-9A48296A9F0E}" srcOrd="0" destOrd="0" parTransId="{7FD3E2FC-BF14-4EC1-986F-AD83E7987E77}" sibTransId="{CA90868E-7A66-4783-858C-0EC71C904EC4}"/>
    <dgm:cxn modelId="{77508096-CCC0-4980-A464-F63117C8B23F}" type="presOf" srcId="{684A2B99-3742-44C1-B887-BBD5FBB71342}" destId="{8D03F759-EBE2-4697-9F88-8B42EB10FDDC}" srcOrd="0" destOrd="0" presId="urn:microsoft.com/office/officeart/2005/8/layout/vList2"/>
    <dgm:cxn modelId="{A754A6D1-871E-4CD4-B5DD-9A41ED636D1A}" type="presOf" srcId="{3123E17F-06BB-45EE-B73A-2532AC3C7498}" destId="{8D03F759-EBE2-4697-9F88-8B42EB10FDDC}" srcOrd="0" destOrd="1" presId="urn:microsoft.com/office/officeart/2005/8/layout/vList2"/>
    <dgm:cxn modelId="{278FD038-AD1B-4116-AEF2-9EE2A8AC5B19}" type="presParOf" srcId="{AF3ED0BD-46E4-4411-9628-92FFEBDD6089}" destId="{F365ABF5-06A8-45C4-B4FD-175CAFB5F106}" srcOrd="0" destOrd="0" presId="urn:microsoft.com/office/officeart/2005/8/layout/vList2"/>
    <dgm:cxn modelId="{BD46A762-C404-4410-9BCA-815F4C99A43F}" type="presParOf" srcId="{AF3ED0BD-46E4-4411-9628-92FFEBDD6089}" destId="{8D03F759-EBE2-4697-9F88-8B42EB10FDDC}" srcOrd="1" destOrd="0" presId="urn:microsoft.com/office/officeart/2005/8/layout/vList2"/>
    <dgm:cxn modelId="{3687A53B-EB0F-4832-B5DD-1670B0967B8E}" type="presParOf" srcId="{AF3ED0BD-46E4-4411-9628-92FFEBDD6089}" destId="{A5493693-04FA-4671-AD2B-31225277C777}" srcOrd="2" destOrd="0" presId="urn:microsoft.com/office/officeart/2005/8/layout/vList2"/>
    <dgm:cxn modelId="{12D01BF5-CC86-4AE1-89C8-563809511D95}" type="presParOf" srcId="{AF3ED0BD-46E4-4411-9628-92FFEBDD6089}" destId="{3D34378A-E638-44F2-985F-D380241C9655}" srcOrd="3" destOrd="0" presId="urn:microsoft.com/office/officeart/2005/8/layout/vList2"/>
    <dgm:cxn modelId="{61268B4F-E5D7-4FC2-8265-BA416CB98F25}" type="presParOf" srcId="{AF3ED0BD-46E4-4411-9628-92FFEBDD6089}" destId="{44D0BE0A-A118-4D99-99C0-E200418E3BB2}" srcOrd="4" destOrd="0" presId="urn:microsoft.com/office/officeart/2005/8/layout/vList2"/>
    <dgm:cxn modelId="{4E0DA25B-1919-4F28-935D-2FE19363BBEA}" type="presParOf" srcId="{AF3ED0BD-46E4-4411-9628-92FFEBDD6089}" destId="{81EF2E28-3D5B-46EC-902F-0A14831AFDB4}" srcOrd="5" destOrd="0" presId="urn:microsoft.com/office/officeart/2005/8/layout/vList2"/>
    <dgm:cxn modelId="{2FCEFF26-6749-4E23-91F3-B2D38212A27C}" type="presParOf" srcId="{AF3ED0BD-46E4-4411-9628-92FFEBDD6089}" destId="{7F752DC5-F22A-4A27-AE66-C1221DBB7164}" srcOrd="6" destOrd="0" presId="urn:microsoft.com/office/officeart/2005/8/layout/vList2"/>
    <dgm:cxn modelId="{1DFE9B8B-8E08-4C1B-9033-4F80FDC12BC9}" type="presParOf" srcId="{AF3ED0BD-46E4-4411-9628-92FFEBDD6089}" destId="{459D22FC-B940-41B8-BDFB-BF5DE9591BE6}"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AF96858F-24FD-45BD-9FF4-03006D056998}"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fr-CA"/>
        </a:p>
      </dgm:t>
    </dgm:pt>
    <dgm:pt modelId="{658950DC-6DED-4BEA-8F18-04F2EE64D0F7}">
      <dgm:prSet/>
      <dgm:spPr/>
      <dgm:t>
        <a:bodyPr/>
        <a:lstStyle/>
        <a:p>
          <a:endParaRPr lang="fr-CA" dirty="0"/>
        </a:p>
      </dgm:t>
    </dgm:pt>
    <dgm:pt modelId="{923821C1-7F40-489F-8B62-74DDAEC94265}" type="parTrans" cxnId="{7B16F9E3-D912-4DAB-BC17-B3E569D00E89}">
      <dgm:prSet/>
      <dgm:spPr/>
      <dgm:t>
        <a:bodyPr/>
        <a:lstStyle/>
        <a:p>
          <a:endParaRPr lang="fr-CA"/>
        </a:p>
      </dgm:t>
    </dgm:pt>
    <dgm:pt modelId="{DD519307-239D-4F69-9E99-BB05AD8E747F}" type="sibTrans" cxnId="{7B16F9E3-D912-4DAB-BC17-B3E569D00E89}">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l="-14000" r="-14000"/>
          </a:stretch>
        </a:blipFill>
      </dgm:spPr>
      <dgm:t>
        <a:bodyPr/>
        <a:lstStyle/>
        <a:p>
          <a:endParaRPr lang="fr-CA"/>
        </a:p>
      </dgm:t>
      <dgm:extLst>
        <a:ext uri="{E40237B7-FDA0-4F09-8148-C483321AD2D9}">
          <dgm14:cNvPr xmlns:dgm14="http://schemas.microsoft.com/office/drawing/2010/diagram" id="0" name="" descr="Centre d’appels avec un remplissage uni"/>
        </a:ext>
      </dgm:extLst>
    </dgm:pt>
    <dgm:pt modelId="{E93C7060-20F5-4663-ACFA-E7CBB028B96D}">
      <dgm:prSet/>
      <dgm:spPr/>
      <dgm:t>
        <a:bodyPr/>
        <a:lstStyle/>
        <a:p>
          <a:r>
            <a:rPr lang="fr-CA" baseline="0" dirty="0"/>
            <a:t>Veuillez indiquer dans l’objet « Demande de RDV téléphonique »</a:t>
          </a:r>
          <a:endParaRPr lang="fr-CA" dirty="0"/>
        </a:p>
      </dgm:t>
    </dgm:pt>
    <dgm:pt modelId="{8076F1FC-1A50-4928-91DE-ABBEA9A8D3F6}" type="parTrans" cxnId="{991075F4-8824-439E-A664-14F9B3FC45E1}">
      <dgm:prSet/>
      <dgm:spPr/>
      <dgm:t>
        <a:bodyPr/>
        <a:lstStyle/>
        <a:p>
          <a:endParaRPr lang="fr-CA"/>
        </a:p>
      </dgm:t>
    </dgm:pt>
    <dgm:pt modelId="{13FCD117-E811-43A6-A877-EE04764A2A87}" type="sibTrans" cxnId="{991075F4-8824-439E-A664-14F9B3FC45E1}">
      <dgm:prSet/>
      <dgm:spPr/>
      <dgm:t>
        <a:bodyPr/>
        <a:lstStyle/>
        <a:p>
          <a:endParaRPr lang="fr-CA"/>
        </a:p>
      </dgm:t>
    </dgm:pt>
    <dgm:pt modelId="{7C9A19E3-D0D5-44FE-B6D2-B99D81AAA231}">
      <dgm:prSet/>
      <dgm:spPr/>
      <dgm:t>
        <a:bodyPr/>
        <a:lstStyle/>
        <a:p>
          <a:r>
            <a:rPr lang="fr-CA" baseline="0" dirty="0"/>
            <a:t>Envoyez vos disponibilités </a:t>
          </a:r>
          <a:endParaRPr lang="fr-CA" dirty="0"/>
        </a:p>
      </dgm:t>
    </dgm:pt>
    <dgm:pt modelId="{055F1C4F-EC61-4E02-AF65-ADE510D6013E}" type="parTrans" cxnId="{770E1E29-3520-4F00-96FA-7ADE09FC0BF0}">
      <dgm:prSet/>
      <dgm:spPr/>
      <dgm:t>
        <a:bodyPr/>
        <a:lstStyle/>
        <a:p>
          <a:endParaRPr lang="fr-CA"/>
        </a:p>
      </dgm:t>
    </dgm:pt>
    <dgm:pt modelId="{7F021496-5081-4E5D-88CB-243C00557814}" type="sibTrans" cxnId="{770E1E29-3520-4F00-96FA-7ADE09FC0BF0}">
      <dgm:prSet/>
      <dgm:spPr/>
      <dgm:t>
        <a:bodyPr/>
        <a:lstStyle/>
        <a:p>
          <a:endParaRPr lang="fr-CA"/>
        </a:p>
      </dgm:t>
    </dgm:pt>
    <dgm:pt modelId="{FEEA2824-5CF2-4D0A-9230-7E24D1B4D5FE}">
      <dgm:prSet/>
      <dgm:spPr/>
      <dgm:t>
        <a:bodyPr/>
        <a:lstStyle/>
        <a:p>
          <a:r>
            <a:rPr lang="fr-CA" baseline="0"/>
            <a:t>Inscrivez vos questions </a:t>
          </a:r>
          <a:endParaRPr lang="fr-CA"/>
        </a:p>
      </dgm:t>
    </dgm:pt>
    <dgm:pt modelId="{6E313B5E-5710-4A9C-AC65-CC45CBA673F4}" type="parTrans" cxnId="{09514023-71DC-4D05-8414-FD888A1E565F}">
      <dgm:prSet/>
      <dgm:spPr/>
      <dgm:t>
        <a:bodyPr/>
        <a:lstStyle/>
        <a:p>
          <a:endParaRPr lang="fr-CA"/>
        </a:p>
      </dgm:t>
    </dgm:pt>
    <dgm:pt modelId="{4BD8FD28-061E-48D0-8C48-167538C30C97}" type="sibTrans" cxnId="{09514023-71DC-4D05-8414-FD888A1E565F}">
      <dgm:prSet/>
      <dgm:spPr/>
      <dgm:t>
        <a:bodyPr/>
        <a:lstStyle/>
        <a:p>
          <a:endParaRPr lang="fr-CA"/>
        </a:p>
      </dgm:t>
    </dgm:pt>
    <dgm:pt modelId="{CB71B9D1-6EAD-4C6B-A1BD-B42E2C47AE64}">
      <dgm:prSet/>
      <dgm:spPr/>
      <dgm:t>
        <a:bodyPr/>
        <a:lstStyle/>
        <a:p>
          <a:r>
            <a:rPr lang="fr-CA" baseline="0" dirty="0"/>
            <a:t>Un rendez-vous téléphonique ou une convocation Teams sera planifié </a:t>
          </a:r>
          <a:endParaRPr lang="fr-CA" dirty="0"/>
        </a:p>
      </dgm:t>
    </dgm:pt>
    <dgm:pt modelId="{806F173F-4B15-4FD9-AAA5-51F370CCA188}" type="parTrans" cxnId="{88964206-654A-4342-87DE-BE1E471FF243}">
      <dgm:prSet/>
      <dgm:spPr/>
      <dgm:t>
        <a:bodyPr/>
        <a:lstStyle/>
        <a:p>
          <a:endParaRPr lang="fr-CA"/>
        </a:p>
      </dgm:t>
    </dgm:pt>
    <dgm:pt modelId="{FF4F49FC-E07B-46BF-AF76-F2EA22979832}" type="sibTrans" cxnId="{88964206-654A-4342-87DE-BE1E471FF243}">
      <dgm:prSet/>
      <dgm:spPr/>
      <dgm:t>
        <a:bodyPr/>
        <a:lstStyle/>
        <a:p>
          <a:endParaRPr lang="fr-CA"/>
        </a:p>
      </dgm:t>
    </dgm:pt>
    <dgm:pt modelId="{3F7CA92D-62AE-43C2-8161-C39F16EB88C5}">
      <dgm:prSet/>
      <dgm:spPr/>
      <dgm:t>
        <a:bodyPr/>
        <a:lstStyle/>
        <a:p>
          <a:r>
            <a:rPr lang="fr-CA" baseline="0" dirty="0"/>
            <a:t>Demande de rendez-vous téléphonique ou Teams peut être transmis à l'adresse courriel </a:t>
          </a:r>
          <a:r>
            <a:rPr lang="fr-CA" dirty="0">
              <a:hlinkClick xmlns:r="http://schemas.openxmlformats.org/officeDocument/2006/relationships" r:id="rId3"/>
            </a:rPr>
            <a:t>assistance_selat.ramq@ssss.gouv.qc.ca</a:t>
          </a:r>
          <a:endParaRPr lang="fr-CA" dirty="0"/>
        </a:p>
      </dgm:t>
    </dgm:pt>
    <dgm:pt modelId="{AA237423-8A4F-4976-9215-0844210F4B85}" type="parTrans" cxnId="{4B405861-B470-4DAF-BF65-2B55B12B2D40}">
      <dgm:prSet/>
      <dgm:spPr/>
      <dgm:t>
        <a:bodyPr/>
        <a:lstStyle/>
        <a:p>
          <a:endParaRPr lang="fr-CA"/>
        </a:p>
      </dgm:t>
    </dgm:pt>
    <dgm:pt modelId="{D7DC2E93-5AB5-4EC1-97C6-A3F90A0E9B79}" type="sibTrans" cxnId="{4B405861-B470-4DAF-BF65-2B55B12B2D40}">
      <dgm:prSet/>
      <dgm:spPr/>
      <dgm:t>
        <a:bodyPr/>
        <a:lstStyle/>
        <a:p>
          <a:endParaRPr lang="fr-CA"/>
        </a:p>
      </dgm:t>
    </dgm:pt>
    <dgm:pt modelId="{9220B625-240E-4EB5-B286-C44FFFDDD2D6}" type="pres">
      <dgm:prSet presAssocID="{AF96858F-24FD-45BD-9FF4-03006D056998}" presName="Name0" presStyleCnt="0">
        <dgm:presLayoutVars>
          <dgm:dir/>
        </dgm:presLayoutVars>
      </dgm:prSet>
      <dgm:spPr/>
      <dgm:t>
        <a:bodyPr/>
        <a:lstStyle/>
        <a:p>
          <a:endParaRPr lang="fr-FR"/>
        </a:p>
      </dgm:t>
    </dgm:pt>
    <dgm:pt modelId="{D044F383-7EFA-4F5E-BA8F-91922A3AEC14}" type="pres">
      <dgm:prSet presAssocID="{DD519307-239D-4F69-9E99-BB05AD8E747F}" presName="picture_1" presStyleLbl="bgImgPlace1" presStyleIdx="0" presStyleCnt="1" custScaleX="88128" custScaleY="93572" custLinFactNeighborX="-8416" custLinFactNeighborY="1758"/>
      <dgm:spPr/>
      <dgm:t>
        <a:bodyPr/>
        <a:lstStyle/>
        <a:p>
          <a:endParaRPr lang="fr-FR"/>
        </a:p>
      </dgm:t>
    </dgm:pt>
    <dgm:pt modelId="{BDDD529D-19B9-4DF9-9097-77227869B49B}" type="pres">
      <dgm:prSet presAssocID="{658950DC-6DED-4BEA-8F18-04F2EE64D0F7}" presName="text_1" presStyleLbl="node1" presStyleIdx="0" presStyleCnt="0" custScaleX="90478" custScaleY="145170" custLinFactNeighborX="3796" custLinFactNeighborY="-30506">
        <dgm:presLayoutVars>
          <dgm:bulletEnabled val="1"/>
        </dgm:presLayoutVars>
      </dgm:prSet>
      <dgm:spPr/>
      <dgm:t>
        <a:bodyPr/>
        <a:lstStyle/>
        <a:p>
          <a:endParaRPr lang="fr-FR"/>
        </a:p>
      </dgm:t>
    </dgm:pt>
    <dgm:pt modelId="{C9CFFF0B-E712-4558-B5B5-994EF9A09FAE}" type="pres">
      <dgm:prSet presAssocID="{AF96858F-24FD-45BD-9FF4-03006D056998}" presName="linV" presStyleCnt="0"/>
      <dgm:spPr/>
    </dgm:pt>
    <dgm:pt modelId="{F02F6B52-8C18-482C-9870-F12795312309}" type="pres">
      <dgm:prSet presAssocID="{3F7CA92D-62AE-43C2-8161-C39F16EB88C5}" presName="pair" presStyleCnt="0"/>
      <dgm:spPr/>
    </dgm:pt>
    <dgm:pt modelId="{4A280649-6A5E-47A9-AAB3-C4921F9A619C}" type="pres">
      <dgm:prSet presAssocID="{3F7CA92D-62AE-43C2-8161-C39F16EB88C5}" presName="spaceH" presStyleLbl="node1" presStyleIdx="0" presStyleCnt="0"/>
      <dgm:spPr/>
    </dgm:pt>
    <dgm:pt modelId="{B09565B5-B6C6-404B-A8BD-61469A039FAA}" type="pres">
      <dgm:prSet presAssocID="{3F7CA92D-62AE-43C2-8161-C39F16EB88C5}" presName="desPictures" presStyleLbl="alignImgPlace1" presStyleIdx="0" presStyleCnt="5"/>
      <dgm:spPr>
        <a:blipFill>
          <a:blip xmlns:r="http://schemas.openxmlformats.org/officeDocument/2006/relationships" r:embed="rId4">
            <a:extLst>
              <a:ext uri="{96DAC541-7B7A-43D3-8B79-37D633B846F1}">
                <asvg:svgBlip xmlns:asvg="http://schemas.microsoft.com/office/drawing/2016/SVG/main" xmlns="" r:embed="rId5"/>
              </a:ext>
            </a:extLst>
          </a:blip>
          <a:srcRect/>
          <a:stretch>
            <a:fillRect/>
          </a:stretch>
        </a:blipFill>
      </dgm:spPr>
      <dgm:extLst>
        <a:ext uri="{E40237B7-FDA0-4F09-8148-C483321AD2D9}">
          <dgm14:cNvPr xmlns:dgm14="http://schemas.microsoft.com/office/drawing/2010/diagram" id="0" name="" descr="Enveloppe avec un remplissage uni"/>
        </a:ext>
      </dgm:extLst>
    </dgm:pt>
    <dgm:pt modelId="{F8836A27-D85E-4BB3-BCD7-8D749916412D}" type="pres">
      <dgm:prSet presAssocID="{3F7CA92D-62AE-43C2-8161-C39F16EB88C5}" presName="desTextWrapper" presStyleCnt="0"/>
      <dgm:spPr/>
    </dgm:pt>
    <dgm:pt modelId="{B17EE757-7ADC-4D7A-8424-31A78F287DA1}" type="pres">
      <dgm:prSet presAssocID="{3F7CA92D-62AE-43C2-8161-C39F16EB88C5}" presName="desText" presStyleLbl="revTx" presStyleIdx="0" presStyleCnt="5" custScaleX="119611" custScaleY="105639" custLinFactNeighborX="-397" custLinFactNeighborY="11924">
        <dgm:presLayoutVars>
          <dgm:bulletEnabled val="1"/>
        </dgm:presLayoutVars>
      </dgm:prSet>
      <dgm:spPr/>
      <dgm:t>
        <a:bodyPr/>
        <a:lstStyle/>
        <a:p>
          <a:endParaRPr lang="fr-FR"/>
        </a:p>
      </dgm:t>
    </dgm:pt>
    <dgm:pt modelId="{70849249-63DF-4D96-A068-92E925184BF1}" type="pres">
      <dgm:prSet presAssocID="{D7DC2E93-5AB5-4EC1-97C6-A3F90A0E9B79}" presName="spaceV" presStyleCnt="0"/>
      <dgm:spPr/>
    </dgm:pt>
    <dgm:pt modelId="{A1E4D73A-0414-4A6D-B29D-751C3297590E}" type="pres">
      <dgm:prSet presAssocID="{E93C7060-20F5-4663-ACFA-E7CBB028B96D}" presName="pair" presStyleCnt="0"/>
      <dgm:spPr/>
    </dgm:pt>
    <dgm:pt modelId="{D3885D55-B393-43A2-B164-08FFD4BDB34F}" type="pres">
      <dgm:prSet presAssocID="{E93C7060-20F5-4663-ACFA-E7CBB028B96D}" presName="spaceH" presStyleLbl="node1" presStyleIdx="0" presStyleCnt="0"/>
      <dgm:spPr/>
    </dgm:pt>
    <dgm:pt modelId="{7ADA5CF1-0B13-435F-BCFA-1188644D2618}" type="pres">
      <dgm:prSet presAssocID="{E93C7060-20F5-4663-ACFA-E7CBB028B96D}" presName="desPictures" presStyleLbl="alignImgPlace1" presStyleIdx="1"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a:blipFill>
      </dgm:spPr>
      <dgm:extLst>
        <a:ext uri="{E40237B7-FDA0-4F09-8148-C483321AD2D9}">
          <dgm14:cNvPr xmlns:dgm14="http://schemas.microsoft.com/office/drawing/2010/diagram" id="0" name="" descr="Point d’exclamation avec un remplissage uni"/>
        </a:ext>
      </dgm:extLst>
    </dgm:pt>
    <dgm:pt modelId="{A5C37554-EEA9-4943-9090-CB82A5C38A2B}" type="pres">
      <dgm:prSet presAssocID="{E93C7060-20F5-4663-ACFA-E7CBB028B96D}" presName="desTextWrapper" presStyleCnt="0"/>
      <dgm:spPr/>
    </dgm:pt>
    <dgm:pt modelId="{4E89EB10-8497-4360-8BFC-39DA0DCA9543}" type="pres">
      <dgm:prSet presAssocID="{E93C7060-20F5-4663-ACFA-E7CBB028B96D}" presName="desText" presStyleLbl="revTx" presStyleIdx="1" presStyleCnt="5">
        <dgm:presLayoutVars>
          <dgm:bulletEnabled val="1"/>
        </dgm:presLayoutVars>
      </dgm:prSet>
      <dgm:spPr/>
      <dgm:t>
        <a:bodyPr/>
        <a:lstStyle/>
        <a:p>
          <a:endParaRPr lang="fr-FR"/>
        </a:p>
      </dgm:t>
    </dgm:pt>
    <dgm:pt modelId="{62174880-65AC-403F-98B1-48D56A81EF81}" type="pres">
      <dgm:prSet presAssocID="{13FCD117-E811-43A6-A877-EE04764A2A87}" presName="spaceV" presStyleCnt="0"/>
      <dgm:spPr/>
    </dgm:pt>
    <dgm:pt modelId="{A56C793F-31C8-481B-8250-31B2D8788BA7}" type="pres">
      <dgm:prSet presAssocID="{7C9A19E3-D0D5-44FE-B6D2-B99D81AAA231}" presName="pair" presStyleCnt="0"/>
      <dgm:spPr/>
    </dgm:pt>
    <dgm:pt modelId="{4FD6A8C1-CC4C-40E1-A6EF-F672A168A914}" type="pres">
      <dgm:prSet presAssocID="{7C9A19E3-D0D5-44FE-B6D2-B99D81AAA231}" presName="spaceH" presStyleLbl="node1" presStyleIdx="0" presStyleCnt="0"/>
      <dgm:spPr/>
    </dgm:pt>
    <dgm:pt modelId="{B9385173-7A07-409F-8879-53A97AF430B6}" type="pres">
      <dgm:prSet presAssocID="{7C9A19E3-D0D5-44FE-B6D2-B99D81AAA231}" presName="desPictures" presStyleLbl="alignImgPlace1" presStyleIdx="2"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a:blipFill>
      </dgm:spPr>
      <dgm:extLst>
        <a:ext uri="{E40237B7-FDA0-4F09-8148-C483321AD2D9}">
          <dgm14:cNvPr xmlns:dgm14="http://schemas.microsoft.com/office/drawing/2010/diagram" id="0" name="" descr="Calendrier journalier avec un remplissage uni"/>
        </a:ext>
      </dgm:extLst>
    </dgm:pt>
    <dgm:pt modelId="{59E0CBAF-451F-4FA7-84A9-83C8D25B6061}" type="pres">
      <dgm:prSet presAssocID="{7C9A19E3-D0D5-44FE-B6D2-B99D81AAA231}" presName="desTextWrapper" presStyleCnt="0"/>
      <dgm:spPr/>
    </dgm:pt>
    <dgm:pt modelId="{3243BC68-A9F4-4908-9B24-BC0739AB1428}" type="pres">
      <dgm:prSet presAssocID="{7C9A19E3-D0D5-44FE-B6D2-B99D81AAA231}" presName="desText" presStyleLbl="revTx" presStyleIdx="2" presStyleCnt="5">
        <dgm:presLayoutVars>
          <dgm:bulletEnabled val="1"/>
        </dgm:presLayoutVars>
      </dgm:prSet>
      <dgm:spPr/>
      <dgm:t>
        <a:bodyPr/>
        <a:lstStyle/>
        <a:p>
          <a:endParaRPr lang="fr-FR"/>
        </a:p>
      </dgm:t>
    </dgm:pt>
    <dgm:pt modelId="{9C32391C-9F91-46B0-97BB-C02072F01BA4}" type="pres">
      <dgm:prSet presAssocID="{7F021496-5081-4E5D-88CB-243C00557814}" presName="spaceV" presStyleCnt="0"/>
      <dgm:spPr/>
    </dgm:pt>
    <dgm:pt modelId="{E9B5DC3B-9067-43A1-AA6F-5589EF20081C}" type="pres">
      <dgm:prSet presAssocID="{FEEA2824-5CF2-4D0A-9230-7E24D1B4D5FE}" presName="pair" presStyleCnt="0"/>
      <dgm:spPr/>
    </dgm:pt>
    <dgm:pt modelId="{6E32A056-454A-48B7-9D63-77AD0118918D}" type="pres">
      <dgm:prSet presAssocID="{FEEA2824-5CF2-4D0A-9230-7E24D1B4D5FE}" presName="spaceH" presStyleLbl="node1" presStyleIdx="0" presStyleCnt="0"/>
      <dgm:spPr/>
    </dgm:pt>
    <dgm:pt modelId="{7E32958F-37B3-4477-BA26-860D23670829}" type="pres">
      <dgm:prSet presAssocID="{FEEA2824-5CF2-4D0A-9230-7E24D1B4D5FE}" presName="desPictures" presStyleLbl="alignImgPlace1" presStyleIdx="3"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a:blipFill>
      </dgm:spPr>
      <dgm:extLst>
        <a:ext uri="{E40237B7-FDA0-4F09-8148-C483321AD2D9}">
          <dgm14:cNvPr xmlns:dgm14="http://schemas.microsoft.com/office/drawing/2010/diagram" id="0" name="" descr="Point d’interrogation avec un remplissage uni"/>
        </a:ext>
      </dgm:extLst>
    </dgm:pt>
    <dgm:pt modelId="{EF0D87F1-1A36-4B98-B087-9BF2E09BEA89}" type="pres">
      <dgm:prSet presAssocID="{FEEA2824-5CF2-4D0A-9230-7E24D1B4D5FE}" presName="desTextWrapper" presStyleCnt="0"/>
      <dgm:spPr/>
    </dgm:pt>
    <dgm:pt modelId="{CD7A06ED-10FA-4061-8584-DE5ACF0CEBC1}" type="pres">
      <dgm:prSet presAssocID="{FEEA2824-5CF2-4D0A-9230-7E24D1B4D5FE}" presName="desText" presStyleLbl="revTx" presStyleIdx="3" presStyleCnt="5">
        <dgm:presLayoutVars>
          <dgm:bulletEnabled val="1"/>
        </dgm:presLayoutVars>
      </dgm:prSet>
      <dgm:spPr/>
      <dgm:t>
        <a:bodyPr/>
        <a:lstStyle/>
        <a:p>
          <a:endParaRPr lang="fr-FR"/>
        </a:p>
      </dgm:t>
    </dgm:pt>
    <dgm:pt modelId="{277094D5-D8E1-406C-A98B-81C7289ABADF}" type="pres">
      <dgm:prSet presAssocID="{4BD8FD28-061E-48D0-8C48-167538C30C97}" presName="spaceV" presStyleCnt="0"/>
      <dgm:spPr/>
    </dgm:pt>
    <dgm:pt modelId="{353FABAA-AC44-4A83-9134-D58424F9BE90}" type="pres">
      <dgm:prSet presAssocID="{CB71B9D1-6EAD-4C6B-A1BD-B42E2C47AE64}" presName="pair" presStyleCnt="0"/>
      <dgm:spPr/>
    </dgm:pt>
    <dgm:pt modelId="{208E3A13-5C23-4250-B8C3-10CCD24D12DA}" type="pres">
      <dgm:prSet presAssocID="{CB71B9D1-6EAD-4C6B-A1BD-B42E2C47AE64}" presName="spaceH" presStyleLbl="node1" presStyleIdx="0" presStyleCnt="0"/>
      <dgm:spPr/>
    </dgm:pt>
    <dgm:pt modelId="{459A806C-56AE-43AD-B18E-65C189973CC2}" type="pres">
      <dgm:prSet presAssocID="{CB71B9D1-6EAD-4C6B-A1BD-B42E2C47AE64}" presName="desPictures" presStyleLbl="alignImgPlace1" presStyleIdx="4" presStyleCnt="5"/>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a:blipFill>
      </dgm:spPr>
      <dgm:extLst>
        <a:ext uri="{E40237B7-FDA0-4F09-8148-C483321AD2D9}">
          <dgm14:cNvPr xmlns:dgm14="http://schemas.microsoft.com/office/drawing/2010/diagram" id="0" name="" descr="Téléphone à haut-parleur avec un remplissage uni"/>
        </a:ext>
      </dgm:extLst>
    </dgm:pt>
    <dgm:pt modelId="{DFA12315-4C74-405E-BF66-456E4CD732EB}" type="pres">
      <dgm:prSet presAssocID="{CB71B9D1-6EAD-4C6B-A1BD-B42E2C47AE64}" presName="desTextWrapper" presStyleCnt="0"/>
      <dgm:spPr/>
    </dgm:pt>
    <dgm:pt modelId="{BFCBA165-9FEB-4135-ABBE-FFBF5BBF8350}" type="pres">
      <dgm:prSet presAssocID="{CB71B9D1-6EAD-4C6B-A1BD-B42E2C47AE64}" presName="desText" presStyleLbl="revTx" presStyleIdx="4" presStyleCnt="5">
        <dgm:presLayoutVars>
          <dgm:bulletEnabled val="1"/>
        </dgm:presLayoutVars>
      </dgm:prSet>
      <dgm:spPr/>
      <dgm:t>
        <a:bodyPr/>
        <a:lstStyle/>
        <a:p>
          <a:endParaRPr lang="fr-FR"/>
        </a:p>
      </dgm:t>
    </dgm:pt>
    <dgm:pt modelId="{ED13E429-F7EC-4617-AE7A-2CEE9DFBE2DA}" type="pres">
      <dgm:prSet presAssocID="{AF96858F-24FD-45BD-9FF4-03006D056998}" presName="maxNode" presStyleCnt="0"/>
      <dgm:spPr/>
    </dgm:pt>
    <dgm:pt modelId="{9560AC80-B76E-4C66-B603-931AAF8721FC}" type="pres">
      <dgm:prSet presAssocID="{AF96858F-24FD-45BD-9FF4-03006D056998}" presName="Name33" presStyleCnt="0"/>
      <dgm:spPr/>
    </dgm:pt>
  </dgm:ptLst>
  <dgm:cxnLst>
    <dgm:cxn modelId="{69535320-A709-4175-91F9-4DFF7AE619A3}" type="presOf" srcId="{DD519307-239D-4F69-9E99-BB05AD8E747F}" destId="{D044F383-7EFA-4F5E-BA8F-91922A3AEC14}" srcOrd="0" destOrd="0" presId="urn:microsoft.com/office/officeart/2008/layout/AccentedPicture"/>
    <dgm:cxn modelId="{38A5C30C-02CB-4C76-BFA5-1A546981E0D0}" type="presOf" srcId="{3F7CA92D-62AE-43C2-8161-C39F16EB88C5}" destId="{B17EE757-7ADC-4D7A-8424-31A78F287DA1}" srcOrd="0" destOrd="0" presId="urn:microsoft.com/office/officeart/2008/layout/AccentedPicture"/>
    <dgm:cxn modelId="{991075F4-8824-439E-A664-14F9B3FC45E1}" srcId="{AF96858F-24FD-45BD-9FF4-03006D056998}" destId="{E93C7060-20F5-4663-ACFA-E7CBB028B96D}" srcOrd="2" destOrd="0" parTransId="{8076F1FC-1A50-4928-91DE-ABBEA9A8D3F6}" sibTransId="{13FCD117-E811-43A6-A877-EE04764A2A87}"/>
    <dgm:cxn modelId="{88964206-654A-4342-87DE-BE1E471FF243}" srcId="{AF96858F-24FD-45BD-9FF4-03006D056998}" destId="{CB71B9D1-6EAD-4C6B-A1BD-B42E2C47AE64}" srcOrd="5" destOrd="0" parTransId="{806F173F-4B15-4FD9-AAA5-51F370CCA188}" sibTransId="{FF4F49FC-E07B-46BF-AF76-F2EA22979832}"/>
    <dgm:cxn modelId="{F54DF40E-7161-4329-9459-FB853096CCBC}" type="presOf" srcId="{FEEA2824-5CF2-4D0A-9230-7E24D1B4D5FE}" destId="{CD7A06ED-10FA-4061-8584-DE5ACF0CEBC1}" srcOrd="0" destOrd="0" presId="urn:microsoft.com/office/officeart/2008/layout/AccentedPicture"/>
    <dgm:cxn modelId="{B22ECB43-A565-4C2B-957E-9671951A7923}" type="presOf" srcId="{CB71B9D1-6EAD-4C6B-A1BD-B42E2C47AE64}" destId="{BFCBA165-9FEB-4135-ABBE-FFBF5BBF8350}" srcOrd="0" destOrd="0" presId="urn:microsoft.com/office/officeart/2008/layout/AccentedPicture"/>
    <dgm:cxn modelId="{09514023-71DC-4D05-8414-FD888A1E565F}" srcId="{AF96858F-24FD-45BD-9FF4-03006D056998}" destId="{FEEA2824-5CF2-4D0A-9230-7E24D1B4D5FE}" srcOrd="4" destOrd="0" parTransId="{6E313B5E-5710-4A9C-AC65-CC45CBA673F4}" sibTransId="{4BD8FD28-061E-48D0-8C48-167538C30C97}"/>
    <dgm:cxn modelId="{7B16F9E3-D912-4DAB-BC17-B3E569D00E89}" srcId="{AF96858F-24FD-45BD-9FF4-03006D056998}" destId="{658950DC-6DED-4BEA-8F18-04F2EE64D0F7}" srcOrd="0" destOrd="0" parTransId="{923821C1-7F40-489F-8B62-74DDAEC94265}" sibTransId="{DD519307-239D-4F69-9E99-BB05AD8E747F}"/>
    <dgm:cxn modelId="{4B405861-B470-4DAF-BF65-2B55B12B2D40}" srcId="{AF96858F-24FD-45BD-9FF4-03006D056998}" destId="{3F7CA92D-62AE-43C2-8161-C39F16EB88C5}" srcOrd="1" destOrd="0" parTransId="{AA237423-8A4F-4976-9215-0844210F4B85}" sibTransId="{D7DC2E93-5AB5-4EC1-97C6-A3F90A0E9B79}"/>
    <dgm:cxn modelId="{14E83FE2-0DCE-4C2E-A537-C8517E3CA5DE}" type="presOf" srcId="{E93C7060-20F5-4663-ACFA-E7CBB028B96D}" destId="{4E89EB10-8497-4360-8BFC-39DA0DCA9543}" srcOrd="0" destOrd="0" presId="urn:microsoft.com/office/officeart/2008/layout/AccentedPicture"/>
    <dgm:cxn modelId="{770E1E29-3520-4F00-96FA-7ADE09FC0BF0}" srcId="{AF96858F-24FD-45BD-9FF4-03006D056998}" destId="{7C9A19E3-D0D5-44FE-B6D2-B99D81AAA231}" srcOrd="3" destOrd="0" parTransId="{055F1C4F-EC61-4E02-AF65-ADE510D6013E}" sibTransId="{7F021496-5081-4E5D-88CB-243C00557814}"/>
    <dgm:cxn modelId="{79F74D47-897D-41C0-8AF9-1584EC303DDD}" type="presOf" srcId="{658950DC-6DED-4BEA-8F18-04F2EE64D0F7}" destId="{BDDD529D-19B9-4DF9-9097-77227869B49B}" srcOrd="0" destOrd="0" presId="urn:microsoft.com/office/officeart/2008/layout/AccentedPicture"/>
    <dgm:cxn modelId="{675725C4-0AAF-4A13-98A5-8DB0DFB6EB3A}" type="presOf" srcId="{AF96858F-24FD-45BD-9FF4-03006D056998}" destId="{9220B625-240E-4EB5-B286-C44FFFDDD2D6}" srcOrd="0" destOrd="0" presId="urn:microsoft.com/office/officeart/2008/layout/AccentedPicture"/>
    <dgm:cxn modelId="{E5CF5C71-4DC6-47A5-A30C-EA4C2DEFEFA5}" type="presOf" srcId="{7C9A19E3-D0D5-44FE-B6D2-B99D81AAA231}" destId="{3243BC68-A9F4-4908-9B24-BC0739AB1428}" srcOrd="0" destOrd="0" presId="urn:microsoft.com/office/officeart/2008/layout/AccentedPicture"/>
    <dgm:cxn modelId="{9C68EA21-016E-4A30-8CE3-644BB7B7007A}" type="presParOf" srcId="{9220B625-240E-4EB5-B286-C44FFFDDD2D6}" destId="{D044F383-7EFA-4F5E-BA8F-91922A3AEC14}" srcOrd="0" destOrd="0" presId="urn:microsoft.com/office/officeart/2008/layout/AccentedPicture"/>
    <dgm:cxn modelId="{B513D280-74FA-4B59-A24B-5DD76F74B0DD}" type="presParOf" srcId="{9220B625-240E-4EB5-B286-C44FFFDDD2D6}" destId="{BDDD529D-19B9-4DF9-9097-77227869B49B}" srcOrd="1" destOrd="0" presId="urn:microsoft.com/office/officeart/2008/layout/AccentedPicture"/>
    <dgm:cxn modelId="{3BC6C3F7-0512-4C59-89F1-1C48811C4D49}" type="presParOf" srcId="{9220B625-240E-4EB5-B286-C44FFFDDD2D6}" destId="{C9CFFF0B-E712-4558-B5B5-994EF9A09FAE}" srcOrd="2" destOrd="0" presId="urn:microsoft.com/office/officeart/2008/layout/AccentedPicture"/>
    <dgm:cxn modelId="{64AEB8F6-77E8-4377-88EB-B307D04AE6A9}" type="presParOf" srcId="{C9CFFF0B-E712-4558-B5B5-994EF9A09FAE}" destId="{F02F6B52-8C18-482C-9870-F12795312309}" srcOrd="0" destOrd="0" presId="urn:microsoft.com/office/officeart/2008/layout/AccentedPicture"/>
    <dgm:cxn modelId="{E898B96A-13B6-4F17-AA6C-C18106C3885F}" type="presParOf" srcId="{F02F6B52-8C18-482C-9870-F12795312309}" destId="{4A280649-6A5E-47A9-AAB3-C4921F9A619C}" srcOrd="0" destOrd="0" presId="urn:microsoft.com/office/officeart/2008/layout/AccentedPicture"/>
    <dgm:cxn modelId="{46C0E236-A978-4974-ACB3-5F6479F9A615}" type="presParOf" srcId="{F02F6B52-8C18-482C-9870-F12795312309}" destId="{B09565B5-B6C6-404B-A8BD-61469A039FAA}" srcOrd="1" destOrd="0" presId="urn:microsoft.com/office/officeart/2008/layout/AccentedPicture"/>
    <dgm:cxn modelId="{44E24825-C2D2-40B2-BAFB-F4199EC694DA}" type="presParOf" srcId="{F02F6B52-8C18-482C-9870-F12795312309}" destId="{F8836A27-D85E-4BB3-BCD7-8D749916412D}" srcOrd="2" destOrd="0" presId="urn:microsoft.com/office/officeart/2008/layout/AccentedPicture"/>
    <dgm:cxn modelId="{740B4097-E144-4E36-B285-E6291E410D18}" type="presParOf" srcId="{F8836A27-D85E-4BB3-BCD7-8D749916412D}" destId="{B17EE757-7ADC-4D7A-8424-31A78F287DA1}" srcOrd="0" destOrd="0" presId="urn:microsoft.com/office/officeart/2008/layout/AccentedPicture"/>
    <dgm:cxn modelId="{E65737EC-5DD6-4CCB-9500-EE6285A90AB5}" type="presParOf" srcId="{C9CFFF0B-E712-4558-B5B5-994EF9A09FAE}" destId="{70849249-63DF-4D96-A068-92E925184BF1}" srcOrd="1" destOrd="0" presId="urn:microsoft.com/office/officeart/2008/layout/AccentedPicture"/>
    <dgm:cxn modelId="{D0C5B06D-BD69-43FF-8C2D-11AD3331D446}" type="presParOf" srcId="{C9CFFF0B-E712-4558-B5B5-994EF9A09FAE}" destId="{A1E4D73A-0414-4A6D-B29D-751C3297590E}" srcOrd="2" destOrd="0" presId="urn:microsoft.com/office/officeart/2008/layout/AccentedPicture"/>
    <dgm:cxn modelId="{069769D2-AFB8-4BD6-B8EE-403BFD647CE0}" type="presParOf" srcId="{A1E4D73A-0414-4A6D-B29D-751C3297590E}" destId="{D3885D55-B393-43A2-B164-08FFD4BDB34F}" srcOrd="0" destOrd="0" presId="urn:microsoft.com/office/officeart/2008/layout/AccentedPicture"/>
    <dgm:cxn modelId="{7378B611-B8E5-46CA-BA63-2EBD370A32C2}" type="presParOf" srcId="{A1E4D73A-0414-4A6D-B29D-751C3297590E}" destId="{7ADA5CF1-0B13-435F-BCFA-1188644D2618}" srcOrd="1" destOrd="0" presId="urn:microsoft.com/office/officeart/2008/layout/AccentedPicture"/>
    <dgm:cxn modelId="{B073DBCF-F71E-419E-9521-77C3A190BFED}" type="presParOf" srcId="{A1E4D73A-0414-4A6D-B29D-751C3297590E}" destId="{A5C37554-EEA9-4943-9090-CB82A5C38A2B}" srcOrd="2" destOrd="0" presId="urn:microsoft.com/office/officeart/2008/layout/AccentedPicture"/>
    <dgm:cxn modelId="{58270E91-7E51-47A8-9ECB-A9C05E196C98}" type="presParOf" srcId="{A5C37554-EEA9-4943-9090-CB82A5C38A2B}" destId="{4E89EB10-8497-4360-8BFC-39DA0DCA9543}" srcOrd="0" destOrd="0" presId="urn:microsoft.com/office/officeart/2008/layout/AccentedPicture"/>
    <dgm:cxn modelId="{5FD3CB69-6336-47A9-B862-6B04F47A2DB0}" type="presParOf" srcId="{C9CFFF0B-E712-4558-B5B5-994EF9A09FAE}" destId="{62174880-65AC-403F-98B1-48D56A81EF81}" srcOrd="3" destOrd="0" presId="urn:microsoft.com/office/officeart/2008/layout/AccentedPicture"/>
    <dgm:cxn modelId="{BAFFBB55-2D78-4823-ACBD-806AF735CA4E}" type="presParOf" srcId="{C9CFFF0B-E712-4558-B5B5-994EF9A09FAE}" destId="{A56C793F-31C8-481B-8250-31B2D8788BA7}" srcOrd="4" destOrd="0" presId="urn:microsoft.com/office/officeart/2008/layout/AccentedPicture"/>
    <dgm:cxn modelId="{E8E1F589-D0C8-4683-A4D9-0912A28FE3D1}" type="presParOf" srcId="{A56C793F-31C8-481B-8250-31B2D8788BA7}" destId="{4FD6A8C1-CC4C-40E1-A6EF-F672A168A914}" srcOrd="0" destOrd="0" presId="urn:microsoft.com/office/officeart/2008/layout/AccentedPicture"/>
    <dgm:cxn modelId="{CCB05827-A0CC-405C-9576-0AF1FF48B637}" type="presParOf" srcId="{A56C793F-31C8-481B-8250-31B2D8788BA7}" destId="{B9385173-7A07-409F-8879-53A97AF430B6}" srcOrd="1" destOrd="0" presId="urn:microsoft.com/office/officeart/2008/layout/AccentedPicture"/>
    <dgm:cxn modelId="{83C7BF38-D0AF-4BBC-988E-5211C860945C}" type="presParOf" srcId="{A56C793F-31C8-481B-8250-31B2D8788BA7}" destId="{59E0CBAF-451F-4FA7-84A9-83C8D25B6061}" srcOrd="2" destOrd="0" presId="urn:microsoft.com/office/officeart/2008/layout/AccentedPicture"/>
    <dgm:cxn modelId="{681EDC5D-9754-441B-9CB5-5AFFCBDC04FB}" type="presParOf" srcId="{59E0CBAF-451F-4FA7-84A9-83C8D25B6061}" destId="{3243BC68-A9F4-4908-9B24-BC0739AB1428}" srcOrd="0" destOrd="0" presId="urn:microsoft.com/office/officeart/2008/layout/AccentedPicture"/>
    <dgm:cxn modelId="{A55C7145-27DB-4B63-92B9-603914C4AD79}" type="presParOf" srcId="{C9CFFF0B-E712-4558-B5B5-994EF9A09FAE}" destId="{9C32391C-9F91-46B0-97BB-C02072F01BA4}" srcOrd="5" destOrd="0" presId="urn:microsoft.com/office/officeart/2008/layout/AccentedPicture"/>
    <dgm:cxn modelId="{B45C10DD-45C8-4490-84A0-78B2FD79B82C}" type="presParOf" srcId="{C9CFFF0B-E712-4558-B5B5-994EF9A09FAE}" destId="{E9B5DC3B-9067-43A1-AA6F-5589EF20081C}" srcOrd="6" destOrd="0" presId="urn:microsoft.com/office/officeart/2008/layout/AccentedPicture"/>
    <dgm:cxn modelId="{4ECCBEFD-E2C5-4567-9CD2-CFD7FC1CC71C}" type="presParOf" srcId="{E9B5DC3B-9067-43A1-AA6F-5589EF20081C}" destId="{6E32A056-454A-48B7-9D63-77AD0118918D}" srcOrd="0" destOrd="0" presId="urn:microsoft.com/office/officeart/2008/layout/AccentedPicture"/>
    <dgm:cxn modelId="{04DB556C-EAB9-43AE-8F28-DDCB0B28F55A}" type="presParOf" srcId="{E9B5DC3B-9067-43A1-AA6F-5589EF20081C}" destId="{7E32958F-37B3-4477-BA26-860D23670829}" srcOrd="1" destOrd="0" presId="urn:microsoft.com/office/officeart/2008/layout/AccentedPicture"/>
    <dgm:cxn modelId="{DC605BB5-C265-4F02-AC2E-DB71291C565B}" type="presParOf" srcId="{E9B5DC3B-9067-43A1-AA6F-5589EF20081C}" destId="{EF0D87F1-1A36-4B98-B087-9BF2E09BEA89}" srcOrd="2" destOrd="0" presId="urn:microsoft.com/office/officeart/2008/layout/AccentedPicture"/>
    <dgm:cxn modelId="{6423F1C0-E7F1-4333-80BC-5A0770CFC237}" type="presParOf" srcId="{EF0D87F1-1A36-4B98-B087-9BF2E09BEA89}" destId="{CD7A06ED-10FA-4061-8584-DE5ACF0CEBC1}" srcOrd="0" destOrd="0" presId="urn:microsoft.com/office/officeart/2008/layout/AccentedPicture"/>
    <dgm:cxn modelId="{8090C3BA-0DCE-42AD-AA25-C4B16797E92F}" type="presParOf" srcId="{C9CFFF0B-E712-4558-B5B5-994EF9A09FAE}" destId="{277094D5-D8E1-406C-A98B-81C7289ABADF}" srcOrd="7" destOrd="0" presId="urn:microsoft.com/office/officeart/2008/layout/AccentedPicture"/>
    <dgm:cxn modelId="{8B158137-BD6E-4408-A098-2D7BCBB67279}" type="presParOf" srcId="{C9CFFF0B-E712-4558-B5B5-994EF9A09FAE}" destId="{353FABAA-AC44-4A83-9134-D58424F9BE90}" srcOrd="8" destOrd="0" presId="urn:microsoft.com/office/officeart/2008/layout/AccentedPicture"/>
    <dgm:cxn modelId="{501CB6E2-B3CF-4662-A48E-82FDACFF7A51}" type="presParOf" srcId="{353FABAA-AC44-4A83-9134-D58424F9BE90}" destId="{208E3A13-5C23-4250-B8C3-10CCD24D12DA}" srcOrd="0" destOrd="0" presId="urn:microsoft.com/office/officeart/2008/layout/AccentedPicture"/>
    <dgm:cxn modelId="{CB451A43-6F1F-414E-BBF5-17A603841039}" type="presParOf" srcId="{353FABAA-AC44-4A83-9134-D58424F9BE90}" destId="{459A806C-56AE-43AD-B18E-65C189973CC2}" srcOrd="1" destOrd="0" presId="urn:microsoft.com/office/officeart/2008/layout/AccentedPicture"/>
    <dgm:cxn modelId="{5DB42DE2-2B4C-47A7-B71E-E25B9E230ECF}" type="presParOf" srcId="{353FABAA-AC44-4A83-9134-D58424F9BE90}" destId="{DFA12315-4C74-405E-BF66-456E4CD732EB}" srcOrd="2" destOrd="0" presId="urn:microsoft.com/office/officeart/2008/layout/AccentedPicture"/>
    <dgm:cxn modelId="{D010EE6A-63B9-4B3F-A930-35D43BB6D1F5}" type="presParOf" srcId="{DFA12315-4C74-405E-BF66-456E4CD732EB}" destId="{BFCBA165-9FEB-4135-ABBE-FFBF5BBF8350}" srcOrd="0" destOrd="0" presId="urn:microsoft.com/office/officeart/2008/layout/AccentedPicture"/>
    <dgm:cxn modelId="{097A9A9C-B939-4808-8D3C-ABE7D17315AF}" type="presParOf" srcId="{9220B625-240E-4EB5-B286-C44FFFDDD2D6}" destId="{ED13E429-F7EC-4617-AE7A-2CEE9DFBE2DA}" srcOrd="3" destOrd="0" presId="urn:microsoft.com/office/officeart/2008/layout/AccentedPicture"/>
    <dgm:cxn modelId="{F1590632-0B2F-4970-8F02-6045EB38D5FF}" type="presParOf" srcId="{ED13E429-F7EC-4617-AE7A-2CEE9DFBE2DA}" destId="{9560AC80-B76E-4C66-B603-931AAF8721FC}"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B0195C46-9606-4C4F-BC4F-05DC330021A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6FB32AE-05B0-41A2-A01F-4039B577A95E}">
      <dgm:prSet/>
      <dgm:spPr/>
      <dgm:t>
        <a:bodyPr/>
        <a:lstStyle/>
        <a:p>
          <a:pPr>
            <a:lnSpc>
              <a:spcPct val="100000"/>
            </a:lnSpc>
          </a:pPr>
          <a:r>
            <a:rPr lang="fr-CA" baseline="0" dirty="0">
              <a:hlinkClick xmlns:r="http://schemas.openxmlformats.org/officeDocument/2006/relationships" r:id="rId1"/>
            </a:rPr>
            <a:t>Règlement ASDP </a:t>
          </a:r>
          <a:r>
            <a:rPr lang="fr-CA" baseline="0" dirty="0"/>
            <a:t>(art. 1 à 34.2)</a:t>
          </a:r>
          <a:endParaRPr lang="en-US" dirty="0"/>
        </a:p>
      </dgm:t>
    </dgm:pt>
    <dgm:pt modelId="{17EBC555-C2B4-4BAA-A1DD-ED3484E6CE5C}" type="parTrans" cxnId="{DBF3D410-6CD5-449D-BC5D-2B333B37E761}">
      <dgm:prSet/>
      <dgm:spPr/>
      <dgm:t>
        <a:bodyPr/>
        <a:lstStyle/>
        <a:p>
          <a:endParaRPr lang="en-US"/>
        </a:p>
      </dgm:t>
    </dgm:pt>
    <dgm:pt modelId="{5F269741-4B0C-4102-9D5E-27C8E3C02737}" type="sibTrans" cxnId="{DBF3D410-6CD5-449D-BC5D-2B333B37E761}">
      <dgm:prSet/>
      <dgm:spPr/>
      <dgm:t>
        <a:bodyPr/>
        <a:lstStyle/>
        <a:p>
          <a:endParaRPr lang="en-US"/>
        </a:p>
      </dgm:t>
    </dgm:pt>
    <dgm:pt modelId="{56FE634A-99A3-4000-941F-A8D52CF05C73}">
      <dgm:prSet/>
      <dgm:spPr/>
      <dgm:t>
        <a:bodyPr/>
        <a:lstStyle/>
        <a:p>
          <a:pPr>
            <a:lnSpc>
              <a:spcPct val="100000"/>
            </a:lnSpc>
          </a:pPr>
          <a:r>
            <a:rPr lang="fr-CA" baseline="0" dirty="0">
              <a:hlinkClick xmlns:r="http://schemas.openxmlformats.org/officeDocument/2006/relationships" r:id="rId2"/>
            </a:rPr>
            <a:t>Tarif</a:t>
          </a:r>
          <a:r>
            <a:rPr lang="fr-CA" baseline="0" dirty="0"/>
            <a:t>* – Titre Premier (Partie I et III): Sélectionnez la Version à jour</a:t>
          </a:r>
          <a:endParaRPr lang="en-US" dirty="0"/>
        </a:p>
      </dgm:t>
    </dgm:pt>
    <dgm:pt modelId="{510DC5C4-0708-4B60-945F-CFD9E12174EC}" type="parTrans" cxnId="{47F0CB31-B7A2-4581-918D-1DFE8DDCBB49}">
      <dgm:prSet/>
      <dgm:spPr/>
      <dgm:t>
        <a:bodyPr/>
        <a:lstStyle/>
        <a:p>
          <a:endParaRPr lang="en-US"/>
        </a:p>
      </dgm:t>
    </dgm:pt>
    <dgm:pt modelId="{168C6E77-0199-43B0-BE62-80F64D9FD4ED}" type="sibTrans" cxnId="{47F0CB31-B7A2-4581-918D-1DFE8DDCBB49}">
      <dgm:prSet/>
      <dgm:spPr/>
      <dgm:t>
        <a:bodyPr/>
        <a:lstStyle/>
        <a:p>
          <a:endParaRPr lang="en-US"/>
        </a:p>
      </dgm:t>
    </dgm:pt>
    <dgm:pt modelId="{78869FF5-DDF6-4A1A-957D-2352102DB885}">
      <dgm:prSet/>
      <dgm:spPr>
        <a:solidFill>
          <a:srgbClr val="1F497D">
            <a:lumMod val="20000"/>
            <a:lumOff val="80000"/>
          </a:srgbClr>
        </a:solidFill>
        <a:ln>
          <a:noFill/>
        </a:ln>
        <a:effectLst/>
      </dgm:spPr>
      <dgm:t>
        <a:bodyPr/>
        <a:lstStyle/>
        <a:p>
          <a:pPr>
            <a:lnSpc>
              <a:spcPct val="100000"/>
            </a:lnSpc>
          </a:pPr>
          <a:r>
            <a:rPr lang="fr-CA" baseline="0" dirty="0">
              <a:hlinkClick xmlns:r="http://schemas.openxmlformats.org/officeDocument/2006/relationships" r:id="rId3"/>
            </a:rPr>
            <a:t>Guide de facturation ASDP</a:t>
          </a:r>
          <a:endParaRPr lang="en-US" dirty="0"/>
        </a:p>
      </dgm:t>
    </dgm:pt>
    <dgm:pt modelId="{7398EFF8-0D49-4FEE-AD5C-4BC56937463A}" type="parTrans" cxnId="{B9E572E9-37F0-4EB1-962F-74BAD9051404}">
      <dgm:prSet/>
      <dgm:spPr/>
      <dgm:t>
        <a:bodyPr/>
        <a:lstStyle/>
        <a:p>
          <a:endParaRPr lang="en-US"/>
        </a:p>
      </dgm:t>
    </dgm:pt>
    <dgm:pt modelId="{BD3DC20D-1699-488A-9809-84204769AC15}" type="sibTrans" cxnId="{B9E572E9-37F0-4EB1-962F-74BAD9051404}">
      <dgm:prSet/>
      <dgm:spPr/>
      <dgm:t>
        <a:bodyPr/>
        <a:lstStyle/>
        <a:p>
          <a:endParaRPr lang="en-US"/>
        </a:p>
      </dgm:t>
    </dgm:pt>
    <dgm:pt modelId="{24625917-634F-40FE-B51A-F0F0938D9C2E}">
      <dgm:prSet/>
      <dgm:spPr>
        <a:solidFill>
          <a:srgbClr val="1F497D">
            <a:lumMod val="20000"/>
            <a:lumOff val="80000"/>
          </a:srgbClr>
        </a:solidFill>
        <a:ln>
          <a:noFill/>
        </a:ln>
        <a:effectLst/>
      </dgm:spPr>
      <dgm:t>
        <a:bodyPr/>
        <a:lstStyle/>
        <a:p>
          <a:pPr>
            <a:lnSpc>
              <a:spcPct val="100000"/>
            </a:lnSpc>
          </a:pPr>
          <a:r>
            <a:rPr lang="fr-CA" baseline="0" dirty="0"/>
            <a:t>Q/R sur les allègements concernant l’OM</a:t>
          </a:r>
          <a:endParaRPr lang="en-US" dirty="0"/>
        </a:p>
      </dgm:t>
    </dgm:pt>
    <dgm:pt modelId="{74110EA2-8028-45DA-A903-18A76A2E6BCB}" type="parTrans" cxnId="{B6F3EF75-891F-42EE-AB89-A2DD6499E32F}">
      <dgm:prSet/>
      <dgm:spPr/>
      <dgm:t>
        <a:bodyPr/>
        <a:lstStyle/>
        <a:p>
          <a:endParaRPr lang="en-US"/>
        </a:p>
      </dgm:t>
    </dgm:pt>
    <dgm:pt modelId="{F917F20C-ED89-4661-AA63-10CDFA681BC5}" type="sibTrans" cxnId="{B6F3EF75-891F-42EE-AB89-A2DD6499E32F}">
      <dgm:prSet/>
      <dgm:spPr/>
      <dgm:t>
        <a:bodyPr/>
        <a:lstStyle/>
        <a:p>
          <a:endParaRPr lang="en-US"/>
        </a:p>
      </dgm:t>
    </dgm:pt>
    <dgm:pt modelId="{0CB6C5C5-F5E8-4F64-A2F6-BB8018721E04}">
      <dgm:prSet/>
      <dgm:spPr>
        <a:solidFill>
          <a:srgbClr val="1F497D">
            <a:lumMod val="20000"/>
            <a:lumOff val="80000"/>
          </a:srgbClr>
        </a:solidFill>
        <a:ln>
          <a:noFill/>
        </a:ln>
        <a:effectLst/>
      </dgm:spPr>
      <dgm:t>
        <a:bodyPr/>
        <a:lstStyle/>
        <a:p>
          <a:pPr>
            <a:lnSpc>
              <a:spcPct val="100000"/>
            </a:lnSpc>
          </a:pPr>
          <a:r>
            <a:rPr lang="fr-CA" baseline="0" dirty="0">
              <a:hlinkClick xmlns:r="http://schemas.openxmlformats.org/officeDocument/2006/relationships" r:id="rId4"/>
            </a:rPr>
            <a:t>Directives liées au Règlement</a:t>
          </a:r>
          <a:endParaRPr lang="en-US" dirty="0"/>
        </a:p>
      </dgm:t>
    </dgm:pt>
    <dgm:pt modelId="{3F1C94ED-159C-41E5-858E-78D9B6BB53D2}" type="parTrans" cxnId="{5C56B80D-3E8F-4C03-B0E5-0CBE819CEBC7}">
      <dgm:prSet/>
      <dgm:spPr/>
      <dgm:t>
        <a:bodyPr/>
        <a:lstStyle/>
        <a:p>
          <a:endParaRPr lang="en-US"/>
        </a:p>
      </dgm:t>
    </dgm:pt>
    <dgm:pt modelId="{E681D386-8B03-4A7A-B2B8-0A6580B750F4}" type="sibTrans" cxnId="{5C56B80D-3E8F-4C03-B0E5-0CBE819CEBC7}">
      <dgm:prSet/>
      <dgm:spPr/>
      <dgm:t>
        <a:bodyPr/>
        <a:lstStyle/>
        <a:p>
          <a:endParaRPr lang="en-US"/>
        </a:p>
      </dgm:t>
    </dgm:pt>
    <dgm:pt modelId="{471056FD-F17C-41A8-9326-7B8411DFA76D}">
      <dgm:prSet/>
      <dgm:spPr/>
      <dgm:t>
        <a:bodyPr/>
        <a:lstStyle/>
        <a:p>
          <a:pPr>
            <a:lnSpc>
              <a:spcPct val="100000"/>
            </a:lnSpc>
          </a:pPr>
          <a:r>
            <a:rPr lang="fr-CA" dirty="0"/>
            <a:t>Attribution appareil ou composants additionnels</a:t>
          </a:r>
          <a:endParaRPr lang="en-US" dirty="0"/>
        </a:p>
      </dgm:t>
    </dgm:pt>
    <dgm:pt modelId="{B6FD5F1C-4F74-44FC-B3C3-5E541F824D8C}" type="parTrans" cxnId="{97595D8D-80B1-4BCF-AFB4-7DD7437EBC3B}">
      <dgm:prSet/>
      <dgm:spPr/>
      <dgm:t>
        <a:bodyPr/>
        <a:lstStyle/>
        <a:p>
          <a:endParaRPr lang="en-US"/>
        </a:p>
      </dgm:t>
    </dgm:pt>
    <dgm:pt modelId="{1C1D06B1-6C5D-44CD-A1E0-A2E7F584C629}" type="sibTrans" cxnId="{97595D8D-80B1-4BCF-AFB4-7DD7437EBC3B}">
      <dgm:prSet/>
      <dgm:spPr/>
      <dgm:t>
        <a:bodyPr/>
        <a:lstStyle/>
        <a:p>
          <a:endParaRPr lang="en-US"/>
        </a:p>
      </dgm:t>
    </dgm:pt>
    <dgm:pt modelId="{8B92365E-85E0-451C-BEB0-B9CF5DE0EDAB}">
      <dgm:prSet/>
      <dgm:spPr/>
      <dgm:t>
        <a:bodyPr/>
        <a:lstStyle/>
        <a:p>
          <a:pPr>
            <a:lnSpc>
              <a:spcPct val="100000"/>
            </a:lnSpc>
          </a:pPr>
          <a:r>
            <a:rPr lang="fr-CA" dirty="0"/>
            <a:t>Ordonnance médicale</a:t>
          </a:r>
          <a:endParaRPr lang="en-US" dirty="0"/>
        </a:p>
      </dgm:t>
    </dgm:pt>
    <dgm:pt modelId="{A8D31CB1-3547-4DC4-AA30-7C1CA5965EE4}" type="parTrans" cxnId="{83C2A48E-AC2B-412A-B4AE-3A7F356F5A0D}">
      <dgm:prSet/>
      <dgm:spPr/>
      <dgm:t>
        <a:bodyPr/>
        <a:lstStyle/>
        <a:p>
          <a:endParaRPr lang="en-US"/>
        </a:p>
      </dgm:t>
    </dgm:pt>
    <dgm:pt modelId="{F88A53F1-E505-45D4-B3FC-1DB8C0CE0E68}" type="sibTrans" cxnId="{83C2A48E-AC2B-412A-B4AE-3A7F356F5A0D}">
      <dgm:prSet/>
      <dgm:spPr/>
      <dgm:t>
        <a:bodyPr/>
        <a:lstStyle/>
        <a:p>
          <a:endParaRPr lang="en-US"/>
        </a:p>
      </dgm:t>
    </dgm:pt>
    <dgm:pt modelId="{C252F255-C1CB-4FEC-8AC7-34F6FD49F929}">
      <dgm:prSet/>
      <dgm:spPr/>
      <dgm:t>
        <a:bodyPr/>
        <a:lstStyle/>
        <a:p>
          <a:pPr>
            <a:lnSpc>
              <a:spcPct val="100000"/>
            </a:lnSpc>
          </a:pPr>
          <a:r>
            <a:rPr lang="fr-CA" dirty="0"/>
            <a:t>Aides à la marche</a:t>
          </a:r>
          <a:endParaRPr lang="en-US" dirty="0"/>
        </a:p>
      </dgm:t>
    </dgm:pt>
    <dgm:pt modelId="{FA4D9A4D-3F26-438E-A8E8-92DB1DC952E8}" type="parTrans" cxnId="{B732262E-F365-4C3C-8F92-6ECD128C9624}">
      <dgm:prSet/>
      <dgm:spPr/>
      <dgm:t>
        <a:bodyPr/>
        <a:lstStyle/>
        <a:p>
          <a:endParaRPr lang="en-US"/>
        </a:p>
      </dgm:t>
    </dgm:pt>
    <dgm:pt modelId="{81838ED8-0488-489A-8BB5-B35471B23CD2}" type="sibTrans" cxnId="{B732262E-F365-4C3C-8F92-6ECD128C9624}">
      <dgm:prSet/>
      <dgm:spPr/>
      <dgm:t>
        <a:bodyPr/>
        <a:lstStyle/>
        <a:p>
          <a:endParaRPr lang="en-US"/>
        </a:p>
      </dgm:t>
    </dgm:pt>
    <dgm:pt modelId="{0B28E75C-96B2-413A-9615-84927C2B42C0}">
      <dgm:prSet/>
      <dgm:spPr>
        <a:solidFill>
          <a:srgbClr val="1F497D">
            <a:lumMod val="20000"/>
            <a:lumOff val="80000"/>
          </a:srgbClr>
        </a:solidFill>
        <a:ln>
          <a:noFill/>
        </a:ln>
        <a:effectLst/>
      </dgm:spPr>
      <dgm:t>
        <a:bodyPr/>
        <a:lstStyle/>
        <a:p>
          <a:pPr>
            <a:lnSpc>
              <a:spcPct val="100000"/>
            </a:lnSpc>
          </a:pPr>
          <a:r>
            <a:rPr lang="fr-CA" dirty="0">
              <a:hlinkClick xmlns:r="http://schemas.openxmlformats.org/officeDocument/2006/relationships" r:id="rId5"/>
            </a:rPr>
            <a:t>La liste de messages explicatifs</a:t>
          </a:r>
          <a:endParaRPr lang="fr-CA" dirty="0"/>
        </a:p>
      </dgm:t>
    </dgm:pt>
    <dgm:pt modelId="{9F4F8688-BA47-4541-9917-619B0F7E0A4B}" type="parTrans" cxnId="{68E75CDE-867C-47DD-9CA0-EA95778C998F}">
      <dgm:prSet/>
      <dgm:spPr/>
      <dgm:t>
        <a:bodyPr/>
        <a:lstStyle/>
        <a:p>
          <a:endParaRPr lang="fr-CA"/>
        </a:p>
      </dgm:t>
    </dgm:pt>
    <dgm:pt modelId="{1EC70411-93F1-4361-8C61-686BBD7A4EA9}" type="sibTrans" cxnId="{68E75CDE-867C-47DD-9CA0-EA95778C998F}">
      <dgm:prSet/>
      <dgm:spPr/>
      <dgm:t>
        <a:bodyPr/>
        <a:lstStyle/>
        <a:p>
          <a:endParaRPr lang="fr-CA"/>
        </a:p>
      </dgm:t>
    </dgm:pt>
    <dgm:pt modelId="{7CC4746E-12CD-43C7-911F-83E8721A4018}" type="pres">
      <dgm:prSet presAssocID="{B0195C46-9606-4C4F-BC4F-05DC330021AD}" presName="root" presStyleCnt="0">
        <dgm:presLayoutVars>
          <dgm:dir/>
          <dgm:resizeHandles val="exact"/>
        </dgm:presLayoutVars>
      </dgm:prSet>
      <dgm:spPr/>
      <dgm:t>
        <a:bodyPr/>
        <a:lstStyle/>
        <a:p>
          <a:endParaRPr lang="fr-FR"/>
        </a:p>
      </dgm:t>
    </dgm:pt>
    <dgm:pt modelId="{CAF3CCE3-3F07-4B48-8A64-AB68424D52B8}" type="pres">
      <dgm:prSet presAssocID="{B6FB32AE-05B0-41A2-A01F-4039B577A95E}" presName="compNode" presStyleCnt="0"/>
      <dgm:spPr/>
    </dgm:pt>
    <dgm:pt modelId="{7E017CE3-A9F6-40E4-8559-116B23924BB2}" type="pres">
      <dgm:prSet presAssocID="{B6FB32AE-05B0-41A2-A01F-4039B577A95E}" presName="bgRect" presStyleLbl="bgShp" presStyleIdx="0" presStyleCnt="6"/>
      <dgm:spPr>
        <a:solidFill>
          <a:schemeClr val="tx2">
            <a:lumMod val="20000"/>
            <a:lumOff val="80000"/>
          </a:schemeClr>
        </a:solidFill>
      </dgm:spPr>
    </dgm:pt>
    <dgm:pt modelId="{14DC96DC-F4A8-45C3-B234-CA357A375316}" type="pres">
      <dgm:prSet presAssocID="{B6FB32AE-05B0-41A2-A01F-4039B577A95E}" presName="iconRect" presStyleLbl="node1" presStyleIdx="0" presStyleCnt="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a:noFill/>
        </a:ln>
      </dgm:spPr>
      <dgm:extLst>
        <a:ext uri="{E40237B7-FDA0-4F09-8148-C483321AD2D9}">
          <dgm14:cNvPr xmlns:dgm14="http://schemas.microsoft.com/office/drawing/2010/diagram" id="0" name="" descr="Marteau d'officiel"/>
        </a:ext>
      </dgm:extLst>
    </dgm:pt>
    <dgm:pt modelId="{E47925C9-BAC5-487A-9852-FFF1C436358B}" type="pres">
      <dgm:prSet presAssocID="{B6FB32AE-05B0-41A2-A01F-4039B577A95E}" presName="spaceRect" presStyleCnt="0"/>
      <dgm:spPr/>
    </dgm:pt>
    <dgm:pt modelId="{185FB2BF-5624-47D7-859E-461618265410}" type="pres">
      <dgm:prSet presAssocID="{B6FB32AE-05B0-41A2-A01F-4039B577A95E}" presName="parTx" presStyleLbl="revTx" presStyleIdx="0" presStyleCnt="7">
        <dgm:presLayoutVars>
          <dgm:chMax val="0"/>
          <dgm:chPref val="0"/>
        </dgm:presLayoutVars>
      </dgm:prSet>
      <dgm:spPr/>
      <dgm:t>
        <a:bodyPr/>
        <a:lstStyle/>
        <a:p>
          <a:endParaRPr lang="fr-FR"/>
        </a:p>
      </dgm:t>
    </dgm:pt>
    <dgm:pt modelId="{1226DFBC-DC47-4EDF-957E-1D602D7D3455}" type="pres">
      <dgm:prSet presAssocID="{5F269741-4B0C-4102-9D5E-27C8E3C02737}" presName="sibTrans" presStyleCnt="0"/>
      <dgm:spPr/>
    </dgm:pt>
    <dgm:pt modelId="{3270F061-5ABB-49BE-B03F-4065954B2551}" type="pres">
      <dgm:prSet presAssocID="{56FE634A-99A3-4000-941F-A8D52CF05C73}" presName="compNode" presStyleCnt="0"/>
      <dgm:spPr/>
    </dgm:pt>
    <dgm:pt modelId="{738456ED-64A3-4F85-8930-B65E8822A73E}" type="pres">
      <dgm:prSet presAssocID="{56FE634A-99A3-4000-941F-A8D52CF05C73}" presName="bgRect" presStyleLbl="bgShp" presStyleIdx="1" presStyleCnt="6"/>
      <dgm:spPr>
        <a:xfrm>
          <a:off x="0" y="741890"/>
          <a:ext cx="8229600" cy="590619"/>
        </a:xfrm>
        <a:prstGeom prst="roundRect">
          <a:avLst>
            <a:gd name="adj" fmla="val 10000"/>
          </a:avLst>
        </a:prstGeom>
        <a:solidFill>
          <a:srgbClr val="1F497D">
            <a:lumMod val="20000"/>
            <a:lumOff val="80000"/>
          </a:srgbClr>
        </a:solidFill>
        <a:ln>
          <a:noFill/>
        </a:ln>
        <a:effectLst/>
      </dgm:spPr>
    </dgm:pt>
    <dgm:pt modelId="{D709CF37-F42B-4B7D-AEA5-9DEBE87B8AAE}" type="pres">
      <dgm:prSet presAssocID="{56FE634A-99A3-4000-941F-A8D52CF05C73}" presName="iconRect" presStyleLbl="node1" presStyleIdx="1" presStyleCnt="6"/>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dgm:spPr>
      <dgm:extLst>
        <a:ext uri="{E40237B7-FDA0-4F09-8148-C483321AD2D9}">
          <dgm14:cNvPr xmlns:dgm14="http://schemas.microsoft.com/office/drawing/2010/diagram" id="0" name="" descr="Argent"/>
        </a:ext>
      </dgm:extLst>
    </dgm:pt>
    <dgm:pt modelId="{A0D3ABE6-BED3-4056-8903-667AAC7A2830}" type="pres">
      <dgm:prSet presAssocID="{56FE634A-99A3-4000-941F-A8D52CF05C73}" presName="spaceRect" presStyleCnt="0"/>
      <dgm:spPr/>
    </dgm:pt>
    <dgm:pt modelId="{ABE56A5E-BA76-4344-B920-F1CD07BBF977}" type="pres">
      <dgm:prSet presAssocID="{56FE634A-99A3-4000-941F-A8D52CF05C73}" presName="parTx" presStyleLbl="revTx" presStyleIdx="1" presStyleCnt="7">
        <dgm:presLayoutVars>
          <dgm:chMax val="0"/>
          <dgm:chPref val="0"/>
        </dgm:presLayoutVars>
      </dgm:prSet>
      <dgm:spPr/>
      <dgm:t>
        <a:bodyPr/>
        <a:lstStyle/>
        <a:p>
          <a:endParaRPr lang="fr-FR"/>
        </a:p>
      </dgm:t>
    </dgm:pt>
    <dgm:pt modelId="{76427995-E83C-4C85-B022-F4719FB7C68F}" type="pres">
      <dgm:prSet presAssocID="{168C6E77-0199-43B0-BE62-80F64D9FD4ED}" presName="sibTrans" presStyleCnt="0"/>
      <dgm:spPr/>
    </dgm:pt>
    <dgm:pt modelId="{1D768958-E9F6-4949-81B4-C9999F2FD3EF}" type="pres">
      <dgm:prSet presAssocID="{78869FF5-DDF6-4A1A-957D-2352102DB885}" presName="compNode" presStyleCnt="0"/>
      <dgm:spPr/>
    </dgm:pt>
    <dgm:pt modelId="{9480E89B-E8E6-4608-8317-C3DE76635B44}" type="pres">
      <dgm:prSet presAssocID="{78869FF5-DDF6-4A1A-957D-2352102DB885}" presName="bgRect" presStyleLbl="bgShp" presStyleIdx="2" presStyleCnt="6"/>
      <dgm:spPr>
        <a:xfrm>
          <a:off x="0" y="1480164"/>
          <a:ext cx="8229600" cy="590619"/>
        </a:xfrm>
        <a:prstGeom prst="roundRect">
          <a:avLst>
            <a:gd name="adj" fmla="val 10000"/>
          </a:avLst>
        </a:prstGeom>
        <a:solidFill>
          <a:srgbClr val="1F497D">
            <a:lumMod val="20000"/>
            <a:lumOff val="80000"/>
          </a:srgbClr>
        </a:solidFill>
        <a:ln>
          <a:noFill/>
        </a:ln>
        <a:effectLst/>
      </dgm:spPr>
    </dgm:pt>
    <dgm:pt modelId="{611FE508-9C6E-42A1-8E76-2E9F0E23EC5B}" type="pres">
      <dgm:prSet presAssocID="{78869FF5-DDF6-4A1A-957D-2352102DB885}" presName="iconRect" presStyleLbl="node1" presStyleIdx="2" presStyleCnt="6"/>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a:blipFill>
        <a:ln>
          <a:noFill/>
        </a:ln>
      </dgm:spPr>
      <dgm:extLst>
        <a:ext uri="{E40237B7-FDA0-4F09-8148-C483321AD2D9}">
          <dgm14:cNvPr xmlns:dgm14="http://schemas.microsoft.com/office/drawing/2010/diagram" id="0" name="" descr="Carnet d'adresses avec un remplissage uni"/>
        </a:ext>
      </dgm:extLst>
    </dgm:pt>
    <dgm:pt modelId="{52C3401F-B004-4350-AB26-C5629B7CD1CB}" type="pres">
      <dgm:prSet presAssocID="{78869FF5-DDF6-4A1A-957D-2352102DB885}" presName="spaceRect" presStyleCnt="0"/>
      <dgm:spPr/>
    </dgm:pt>
    <dgm:pt modelId="{24F566DB-C647-4957-BC01-0E44D4376FDB}" type="pres">
      <dgm:prSet presAssocID="{78869FF5-DDF6-4A1A-957D-2352102DB885}" presName="parTx" presStyleLbl="revTx" presStyleIdx="2" presStyleCnt="7" custLinFactNeighborX="639" custLinFactNeighborY="5419">
        <dgm:presLayoutVars>
          <dgm:chMax val="0"/>
          <dgm:chPref val="0"/>
        </dgm:presLayoutVars>
      </dgm:prSet>
      <dgm:spPr>
        <a:xfrm>
          <a:off x="682165" y="1480164"/>
          <a:ext cx="7546767" cy="590619"/>
        </a:xfrm>
        <a:prstGeom prst="rect">
          <a:avLst/>
        </a:prstGeom>
      </dgm:spPr>
      <dgm:t>
        <a:bodyPr/>
        <a:lstStyle/>
        <a:p>
          <a:endParaRPr lang="fr-FR"/>
        </a:p>
      </dgm:t>
    </dgm:pt>
    <dgm:pt modelId="{7679D47B-F7B4-4EA1-BBE9-E0E466B070C6}" type="pres">
      <dgm:prSet presAssocID="{BD3DC20D-1699-488A-9809-84204769AC15}" presName="sibTrans" presStyleCnt="0"/>
      <dgm:spPr/>
    </dgm:pt>
    <dgm:pt modelId="{55596CF8-7EFB-4567-8633-154F6075B0B6}" type="pres">
      <dgm:prSet presAssocID="{0B28E75C-96B2-413A-9615-84927C2B42C0}" presName="compNode" presStyleCnt="0"/>
      <dgm:spPr/>
    </dgm:pt>
    <dgm:pt modelId="{61CA2A62-5B69-404B-ADB8-C5E3E1F57343}" type="pres">
      <dgm:prSet presAssocID="{0B28E75C-96B2-413A-9615-84927C2B42C0}" presName="bgRect" presStyleLbl="bgShp" presStyleIdx="3" presStyleCnt="6"/>
      <dgm:spPr>
        <a:xfrm>
          <a:off x="0" y="2218439"/>
          <a:ext cx="8229600" cy="590619"/>
        </a:xfrm>
        <a:prstGeom prst="roundRect">
          <a:avLst>
            <a:gd name="adj" fmla="val 10000"/>
          </a:avLst>
        </a:prstGeom>
        <a:solidFill>
          <a:srgbClr val="1F497D">
            <a:lumMod val="20000"/>
            <a:lumOff val="80000"/>
          </a:srgbClr>
        </a:solidFill>
        <a:ln>
          <a:noFill/>
        </a:ln>
        <a:effectLst/>
      </dgm:spPr>
    </dgm:pt>
    <dgm:pt modelId="{39C1E9C1-83F9-4D25-952B-3F4B277A45D8}" type="pres">
      <dgm:prSet presAssocID="{0B28E75C-96B2-413A-9615-84927C2B42C0}" presName="iconRect" presStyleLbl="node1" presStyleIdx="3" presStyleCnt="6" custLinFactNeighborX="-5345" custLinFactNeighborY="-5727"/>
      <dgm:spPr>
        <a:blipFill>
          <a:blip xmlns:r="http://schemas.openxmlformats.org/officeDocument/2006/relationships" r:embed="rId12">
            <a:extLst>
              <a:ext uri="{96DAC541-7B7A-43D3-8B79-37D633B846F1}">
                <asvg:svgBlip xmlns:asvg="http://schemas.microsoft.com/office/drawing/2016/SVG/main" xmlns="" r:embed="rId13"/>
              </a:ext>
            </a:extLst>
          </a:blip>
          <a:srcRect/>
          <a:stretch>
            <a:fillRect/>
          </a:stretch>
        </a:blipFill>
      </dgm:spPr>
      <dgm:extLst>
        <a:ext uri="{E40237B7-FDA0-4F09-8148-C483321AD2D9}">
          <dgm14:cNvPr xmlns:dgm14="http://schemas.microsoft.com/office/drawing/2010/diagram" id="0" name="" descr="Liste avec un remplissage uni"/>
        </a:ext>
      </dgm:extLst>
    </dgm:pt>
    <dgm:pt modelId="{958D67A1-0663-49D6-85EC-B7F72F3AD261}" type="pres">
      <dgm:prSet presAssocID="{0B28E75C-96B2-413A-9615-84927C2B42C0}" presName="spaceRect" presStyleCnt="0"/>
      <dgm:spPr/>
    </dgm:pt>
    <dgm:pt modelId="{F8627F22-2B06-41D3-9B31-6F8493B6DCBA}" type="pres">
      <dgm:prSet presAssocID="{0B28E75C-96B2-413A-9615-84927C2B42C0}" presName="parTx" presStyleLbl="revTx" presStyleIdx="3" presStyleCnt="7">
        <dgm:presLayoutVars>
          <dgm:chMax val="0"/>
          <dgm:chPref val="0"/>
        </dgm:presLayoutVars>
      </dgm:prSet>
      <dgm:spPr>
        <a:xfrm>
          <a:off x="682165" y="2218439"/>
          <a:ext cx="7546767" cy="590619"/>
        </a:xfrm>
        <a:prstGeom prst="rect">
          <a:avLst/>
        </a:prstGeom>
      </dgm:spPr>
      <dgm:t>
        <a:bodyPr/>
        <a:lstStyle/>
        <a:p>
          <a:endParaRPr lang="fr-FR"/>
        </a:p>
      </dgm:t>
    </dgm:pt>
    <dgm:pt modelId="{6EA0F0DE-4A71-4748-B1D2-8337A0AA1C2E}" type="pres">
      <dgm:prSet presAssocID="{1EC70411-93F1-4361-8C61-686BBD7A4EA9}" presName="sibTrans" presStyleCnt="0"/>
      <dgm:spPr/>
    </dgm:pt>
    <dgm:pt modelId="{CD90C82B-6CD8-49AE-9FAE-5D945FF62B41}" type="pres">
      <dgm:prSet presAssocID="{24625917-634F-40FE-B51A-F0F0938D9C2E}" presName="compNode" presStyleCnt="0"/>
      <dgm:spPr/>
    </dgm:pt>
    <dgm:pt modelId="{2EDD05CB-418F-42E1-B947-84C1C458013F}" type="pres">
      <dgm:prSet presAssocID="{24625917-634F-40FE-B51A-F0F0938D9C2E}" presName="bgRect" presStyleLbl="bgShp" presStyleIdx="4" presStyleCnt="6"/>
      <dgm:spPr>
        <a:xfrm>
          <a:off x="0" y="2956713"/>
          <a:ext cx="8229600" cy="590619"/>
        </a:xfrm>
        <a:prstGeom prst="roundRect">
          <a:avLst>
            <a:gd name="adj" fmla="val 10000"/>
          </a:avLst>
        </a:prstGeom>
        <a:solidFill>
          <a:srgbClr val="1F497D">
            <a:lumMod val="20000"/>
            <a:lumOff val="80000"/>
          </a:srgbClr>
        </a:solidFill>
        <a:ln>
          <a:noFill/>
        </a:ln>
        <a:effectLst/>
      </dgm:spPr>
    </dgm:pt>
    <dgm:pt modelId="{2DE9CC7E-F0C0-469E-9A25-D6232B50F40B}" type="pres">
      <dgm:prSet presAssocID="{24625917-634F-40FE-B51A-F0F0938D9C2E}" presName="iconRect" presStyleLbl="node1" presStyleIdx="4" presStyleCnt="6"/>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a:blipFill>
        <a:ln>
          <a:noFill/>
        </a:ln>
      </dgm:spPr>
      <dgm:extLst>
        <a:ext uri="{E40237B7-FDA0-4F09-8148-C483321AD2D9}">
          <dgm14:cNvPr xmlns:dgm14="http://schemas.microsoft.com/office/drawing/2010/diagram" id="0" name="" descr="Coche"/>
        </a:ext>
      </dgm:extLst>
    </dgm:pt>
    <dgm:pt modelId="{7C56F9EE-836E-40F8-AF6F-005229861DCF}" type="pres">
      <dgm:prSet presAssocID="{24625917-634F-40FE-B51A-F0F0938D9C2E}" presName="spaceRect" presStyleCnt="0"/>
      <dgm:spPr/>
    </dgm:pt>
    <dgm:pt modelId="{C9153D40-4CB0-4045-B7A7-0D710C936298}" type="pres">
      <dgm:prSet presAssocID="{24625917-634F-40FE-B51A-F0F0938D9C2E}" presName="parTx" presStyleLbl="revTx" presStyleIdx="4" presStyleCnt="7">
        <dgm:presLayoutVars>
          <dgm:chMax val="0"/>
          <dgm:chPref val="0"/>
        </dgm:presLayoutVars>
      </dgm:prSet>
      <dgm:spPr>
        <a:xfrm>
          <a:off x="682165" y="2956713"/>
          <a:ext cx="7546767" cy="590619"/>
        </a:xfrm>
        <a:prstGeom prst="rect">
          <a:avLst/>
        </a:prstGeom>
      </dgm:spPr>
      <dgm:t>
        <a:bodyPr/>
        <a:lstStyle/>
        <a:p>
          <a:endParaRPr lang="fr-FR"/>
        </a:p>
      </dgm:t>
    </dgm:pt>
    <dgm:pt modelId="{6C81B523-BE98-498A-BA2A-3CECA6B410E0}" type="pres">
      <dgm:prSet presAssocID="{F917F20C-ED89-4661-AA63-10CDFA681BC5}" presName="sibTrans" presStyleCnt="0"/>
      <dgm:spPr/>
    </dgm:pt>
    <dgm:pt modelId="{8351773B-EF7F-4C31-8DEE-D4E796F5851F}" type="pres">
      <dgm:prSet presAssocID="{0CB6C5C5-F5E8-4F64-A2F6-BB8018721E04}" presName="compNode" presStyleCnt="0"/>
      <dgm:spPr/>
    </dgm:pt>
    <dgm:pt modelId="{403666CA-CFA6-4FCB-B861-2E03B2159FF8}" type="pres">
      <dgm:prSet presAssocID="{0CB6C5C5-F5E8-4F64-A2F6-BB8018721E04}" presName="bgRect" presStyleLbl="bgShp" presStyleIdx="5" presStyleCnt="6" custScaleY="129676"/>
      <dgm:spPr>
        <a:xfrm>
          <a:off x="0" y="3694988"/>
          <a:ext cx="8229600" cy="765891"/>
        </a:xfrm>
        <a:prstGeom prst="roundRect">
          <a:avLst>
            <a:gd name="adj" fmla="val 10000"/>
          </a:avLst>
        </a:prstGeom>
        <a:solidFill>
          <a:srgbClr val="1F497D">
            <a:lumMod val="20000"/>
            <a:lumOff val="80000"/>
          </a:srgbClr>
        </a:solidFill>
        <a:ln>
          <a:noFill/>
        </a:ln>
        <a:effectLst/>
      </dgm:spPr>
    </dgm:pt>
    <dgm:pt modelId="{C022D852-6700-46E2-BC3B-5934A0C9E02B}" type="pres">
      <dgm:prSet presAssocID="{0CB6C5C5-F5E8-4F64-A2F6-BB8018721E04}" presName="iconRect" presStyleLbl="node1" presStyleIdx="5" presStyleCnt="6"/>
      <dgm:spPr>
        <a:blipFill>
          <a:blip xmlns:r="http://schemas.openxmlformats.org/officeDocument/2006/relationships" r:embed="rId16">
            <a:extLst>
              <a:ext uri="{96DAC541-7B7A-43D3-8B79-37D633B846F1}">
                <asvg:svgBlip xmlns:asvg="http://schemas.microsoft.com/office/drawing/2016/SVG/main" xmlns="" r:embed="rId17"/>
              </a:ext>
            </a:extLst>
          </a:blip>
          <a:srcRect/>
          <a:stretch>
            <a:fillRect/>
          </a:stretch>
        </a:blipFill>
        <a:ln>
          <a:noFill/>
        </a:ln>
      </dgm:spPr>
      <dgm:extLst>
        <a:ext uri="{E40237B7-FDA0-4F09-8148-C483321AD2D9}">
          <dgm14:cNvPr xmlns:dgm14="http://schemas.microsoft.com/office/drawing/2010/diagram" id="0" name="" descr="Livre fermé avec un remplissage uni"/>
        </a:ext>
      </dgm:extLst>
    </dgm:pt>
    <dgm:pt modelId="{3141C854-8FF6-4065-B371-223381B1A987}" type="pres">
      <dgm:prSet presAssocID="{0CB6C5C5-F5E8-4F64-A2F6-BB8018721E04}" presName="spaceRect" presStyleCnt="0"/>
      <dgm:spPr/>
    </dgm:pt>
    <dgm:pt modelId="{3FCCCD94-D19F-4374-9577-E5149EFF0B32}" type="pres">
      <dgm:prSet presAssocID="{0CB6C5C5-F5E8-4F64-A2F6-BB8018721E04}" presName="parTx" presStyleLbl="revTx" presStyleIdx="5" presStyleCnt="7">
        <dgm:presLayoutVars>
          <dgm:chMax val="0"/>
          <dgm:chPref val="0"/>
        </dgm:presLayoutVars>
      </dgm:prSet>
      <dgm:spPr>
        <a:xfrm>
          <a:off x="682165" y="3782624"/>
          <a:ext cx="3703320" cy="590619"/>
        </a:xfrm>
        <a:prstGeom prst="rect">
          <a:avLst/>
        </a:prstGeom>
      </dgm:spPr>
      <dgm:t>
        <a:bodyPr/>
        <a:lstStyle/>
        <a:p>
          <a:endParaRPr lang="fr-FR"/>
        </a:p>
      </dgm:t>
    </dgm:pt>
    <dgm:pt modelId="{A28F75D3-9862-4C14-A282-373F6A6A9D58}" type="pres">
      <dgm:prSet presAssocID="{0CB6C5C5-F5E8-4F64-A2F6-BB8018721E04}" presName="desTx" presStyleLbl="revTx" presStyleIdx="6" presStyleCnt="7">
        <dgm:presLayoutVars/>
      </dgm:prSet>
      <dgm:spPr/>
      <dgm:t>
        <a:bodyPr/>
        <a:lstStyle/>
        <a:p>
          <a:endParaRPr lang="fr-FR"/>
        </a:p>
      </dgm:t>
    </dgm:pt>
  </dgm:ptLst>
  <dgm:cxnLst>
    <dgm:cxn modelId="{B9E572E9-37F0-4EB1-962F-74BAD9051404}" srcId="{B0195C46-9606-4C4F-BC4F-05DC330021AD}" destId="{78869FF5-DDF6-4A1A-957D-2352102DB885}" srcOrd="2" destOrd="0" parTransId="{7398EFF8-0D49-4FEE-AD5C-4BC56937463A}" sibTransId="{BD3DC20D-1699-488A-9809-84204769AC15}"/>
    <dgm:cxn modelId="{2A769954-6E7B-4CA0-AAB9-BD6626064CE1}" type="presOf" srcId="{0CB6C5C5-F5E8-4F64-A2F6-BB8018721E04}" destId="{3FCCCD94-D19F-4374-9577-E5149EFF0B32}" srcOrd="0" destOrd="0" presId="urn:microsoft.com/office/officeart/2018/2/layout/IconVerticalSolidList"/>
    <dgm:cxn modelId="{32AD5C5B-0CD2-4999-B43B-D7310184D917}" type="presOf" srcId="{B6FB32AE-05B0-41A2-A01F-4039B577A95E}" destId="{185FB2BF-5624-47D7-859E-461618265410}" srcOrd="0" destOrd="0" presId="urn:microsoft.com/office/officeart/2018/2/layout/IconVerticalSolidList"/>
    <dgm:cxn modelId="{7456FCE4-30B6-4E87-8BC6-2EFBA591AED3}" type="presOf" srcId="{78869FF5-DDF6-4A1A-957D-2352102DB885}" destId="{24F566DB-C647-4957-BC01-0E44D4376FDB}" srcOrd="0" destOrd="0" presId="urn:microsoft.com/office/officeart/2018/2/layout/IconVerticalSolidList"/>
    <dgm:cxn modelId="{BFC22E51-C5B7-4BC7-BF50-2B1501FFBC21}" type="presOf" srcId="{24625917-634F-40FE-B51A-F0F0938D9C2E}" destId="{C9153D40-4CB0-4045-B7A7-0D710C936298}" srcOrd="0" destOrd="0" presId="urn:microsoft.com/office/officeart/2018/2/layout/IconVerticalSolidList"/>
    <dgm:cxn modelId="{B732262E-F365-4C3C-8F92-6ECD128C9624}" srcId="{0CB6C5C5-F5E8-4F64-A2F6-BB8018721E04}" destId="{C252F255-C1CB-4FEC-8AC7-34F6FD49F929}" srcOrd="2" destOrd="0" parTransId="{FA4D9A4D-3F26-438E-A8E8-92DB1DC952E8}" sibTransId="{81838ED8-0488-489A-8BB5-B35471B23CD2}"/>
    <dgm:cxn modelId="{C2D069AE-B2B9-4D5B-83F3-8A44F7E769E6}" type="presOf" srcId="{56FE634A-99A3-4000-941F-A8D52CF05C73}" destId="{ABE56A5E-BA76-4344-B920-F1CD07BBF977}" srcOrd="0" destOrd="0" presId="urn:microsoft.com/office/officeart/2018/2/layout/IconVerticalSolidList"/>
    <dgm:cxn modelId="{B6F3EF75-891F-42EE-AB89-A2DD6499E32F}" srcId="{B0195C46-9606-4C4F-BC4F-05DC330021AD}" destId="{24625917-634F-40FE-B51A-F0F0938D9C2E}" srcOrd="4" destOrd="0" parTransId="{74110EA2-8028-45DA-A903-18A76A2E6BCB}" sibTransId="{F917F20C-ED89-4661-AA63-10CDFA681BC5}"/>
    <dgm:cxn modelId="{4776A9D8-7B75-42E4-98C3-5ECB674524B7}" type="presOf" srcId="{8B92365E-85E0-451C-BEB0-B9CF5DE0EDAB}" destId="{A28F75D3-9862-4C14-A282-373F6A6A9D58}" srcOrd="0" destOrd="1" presId="urn:microsoft.com/office/officeart/2018/2/layout/IconVerticalSolidList"/>
    <dgm:cxn modelId="{5C56B80D-3E8F-4C03-B0E5-0CBE819CEBC7}" srcId="{B0195C46-9606-4C4F-BC4F-05DC330021AD}" destId="{0CB6C5C5-F5E8-4F64-A2F6-BB8018721E04}" srcOrd="5" destOrd="0" parTransId="{3F1C94ED-159C-41E5-858E-78D9B6BB53D2}" sibTransId="{E681D386-8B03-4A7A-B2B8-0A6580B750F4}"/>
    <dgm:cxn modelId="{97595D8D-80B1-4BCF-AFB4-7DD7437EBC3B}" srcId="{0CB6C5C5-F5E8-4F64-A2F6-BB8018721E04}" destId="{471056FD-F17C-41A8-9326-7B8411DFA76D}" srcOrd="0" destOrd="0" parTransId="{B6FD5F1C-4F74-44FC-B3C3-5E541F824D8C}" sibTransId="{1C1D06B1-6C5D-44CD-A1E0-A2E7F584C629}"/>
    <dgm:cxn modelId="{83C2A48E-AC2B-412A-B4AE-3A7F356F5A0D}" srcId="{0CB6C5C5-F5E8-4F64-A2F6-BB8018721E04}" destId="{8B92365E-85E0-451C-BEB0-B9CF5DE0EDAB}" srcOrd="1" destOrd="0" parTransId="{A8D31CB1-3547-4DC4-AA30-7C1CA5965EE4}" sibTransId="{F88A53F1-E505-45D4-B3FC-1DB8C0CE0E68}"/>
    <dgm:cxn modelId="{68E75CDE-867C-47DD-9CA0-EA95778C998F}" srcId="{B0195C46-9606-4C4F-BC4F-05DC330021AD}" destId="{0B28E75C-96B2-413A-9615-84927C2B42C0}" srcOrd="3" destOrd="0" parTransId="{9F4F8688-BA47-4541-9917-619B0F7E0A4B}" sibTransId="{1EC70411-93F1-4361-8C61-686BBD7A4EA9}"/>
    <dgm:cxn modelId="{CFF7F1E1-063D-4F11-947E-F06BDBF0A4A4}" type="presOf" srcId="{0B28E75C-96B2-413A-9615-84927C2B42C0}" destId="{F8627F22-2B06-41D3-9B31-6F8493B6DCBA}" srcOrd="0" destOrd="0" presId="urn:microsoft.com/office/officeart/2018/2/layout/IconVerticalSolidList"/>
    <dgm:cxn modelId="{47F0CB31-B7A2-4581-918D-1DFE8DDCBB49}" srcId="{B0195C46-9606-4C4F-BC4F-05DC330021AD}" destId="{56FE634A-99A3-4000-941F-A8D52CF05C73}" srcOrd="1" destOrd="0" parTransId="{510DC5C4-0708-4B60-945F-CFD9E12174EC}" sibTransId="{168C6E77-0199-43B0-BE62-80F64D9FD4ED}"/>
    <dgm:cxn modelId="{DBF3D410-6CD5-449D-BC5D-2B333B37E761}" srcId="{B0195C46-9606-4C4F-BC4F-05DC330021AD}" destId="{B6FB32AE-05B0-41A2-A01F-4039B577A95E}" srcOrd="0" destOrd="0" parTransId="{17EBC555-C2B4-4BAA-A1DD-ED3484E6CE5C}" sibTransId="{5F269741-4B0C-4102-9D5E-27C8E3C02737}"/>
    <dgm:cxn modelId="{ECAB8208-C859-4915-B4E1-C81977ABA9E0}" type="presOf" srcId="{471056FD-F17C-41A8-9326-7B8411DFA76D}" destId="{A28F75D3-9862-4C14-A282-373F6A6A9D58}" srcOrd="0" destOrd="0" presId="urn:microsoft.com/office/officeart/2018/2/layout/IconVerticalSolidList"/>
    <dgm:cxn modelId="{B2EC4886-7BCA-4D00-A04D-3BDC08F7C81B}" type="presOf" srcId="{C252F255-C1CB-4FEC-8AC7-34F6FD49F929}" destId="{A28F75D3-9862-4C14-A282-373F6A6A9D58}" srcOrd="0" destOrd="2" presId="urn:microsoft.com/office/officeart/2018/2/layout/IconVerticalSolidList"/>
    <dgm:cxn modelId="{C0AD0917-E5F9-44AC-9770-B479351E1718}" type="presOf" srcId="{B0195C46-9606-4C4F-BC4F-05DC330021AD}" destId="{7CC4746E-12CD-43C7-911F-83E8721A4018}" srcOrd="0" destOrd="0" presId="urn:microsoft.com/office/officeart/2018/2/layout/IconVerticalSolidList"/>
    <dgm:cxn modelId="{9EF030AE-AB7E-481F-82BE-E6FC1E977F7D}" type="presParOf" srcId="{7CC4746E-12CD-43C7-911F-83E8721A4018}" destId="{CAF3CCE3-3F07-4B48-8A64-AB68424D52B8}" srcOrd="0" destOrd="0" presId="urn:microsoft.com/office/officeart/2018/2/layout/IconVerticalSolidList"/>
    <dgm:cxn modelId="{6BE43EFA-8863-4E35-AB3C-A8F623AE9663}" type="presParOf" srcId="{CAF3CCE3-3F07-4B48-8A64-AB68424D52B8}" destId="{7E017CE3-A9F6-40E4-8559-116B23924BB2}" srcOrd="0" destOrd="0" presId="urn:microsoft.com/office/officeart/2018/2/layout/IconVerticalSolidList"/>
    <dgm:cxn modelId="{F6A28FFC-425B-44B9-BAC4-61D32C888DD2}" type="presParOf" srcId="{CAF3CCE3-3F07-4B48-8A64-AB68424D52B8}" destId="{14DC96DC-F4A8-45C3-B234-CA357A375316}" srcOrd="1" destOrd="0" presId="urn:microsoft.com/office/officeart/2018/2/layout/IconVerticalSolidList"/>
    <dgm:cxn modelId="{293B5BF4-FDBE-4A70-9244-326D2ACD0761}" type="presParOf" srcId="{CAF3CCE3-3F07-4B48-8A64-AB68424D52B8}" destId="{E47925C9-BAC5-487A-9852-FFF1C436358B}" srcOrd="2" destOrd="0" presId="urn:microsoft.com/office/officeart/2018/2/layout/IconVerticalSolidList"/>
    <dgm:cxn modelId="{9E18F2DC-C17C-486E-94AD-CB55D22C5CFA}" type="presParOf" srcId="{CAF3CCE3-3F07-4B48-8A64-AB68424D52B8}" destId="{185FB2BF-5624-47D7-859E-461618265410}" srcOrd="3" destOrd="0" presId="urn:microsoft.com/office/officeart/2018/2/layout/IconVerticalSolidList"/>
    <dgm:cxn modelId="{861C7A94-61FD-4EAC-A5F3-495AA210D3D8}" type="presParOf" srcId="{7CC4746E-12CD-43C7-911F-83E8721A4018}" destId="{1226DFBC-DC47-4EDF-957E-1D602D7D3455}" srcOrd="1" destOrd="0" presId="urn:microsoft.com/office/officeart/2018/2/layout/IconVerticalSolidList"/>
    <dgm:cxn modelId="{1E505ABB-FE79-4748-B70A-2F191207D9B1}" type="presParOf" srcId="{7CC4746E-12CD-43C7-911F-83E8721A4018}" destId="{3270F061-5ABB-49BE-B03F-4065954B2551}" srcOrd="2" destOrd="0" presId="urn:microsoft.com/office/officeart/2018/2/layout/IconVerticalSolidList"/>
    <dgm:cxn modelId="{51A0D99A-E4AC-4A0E-9233-768B7B668BEC}" type="presParOf" srcId="{3270F061-5ABB-49BE-B03F-4065954B2551}" destId="{738456ED-64A3-4F85-8930-B65E8822A73E}" srcOrd="0" destOrd="0" presId="urn:microsoft.com/office/officeart/2018/2/layout/IconVerticalSolidList"/>
    <dgm:cxn modelId="{DB845CBF-A27B-48B7-8DBC-84AB43C48796}" type="presParOf" srcId="{3270F061-5ABB-49BE-B03F-4065954B2551}" destId="{D709CF37-F42B-4B7D-AEA5-9DEBE87B8AAE}" srcOrd="1" destOrd="0" presId="urn:microsoft.com/office/officeart/2018/2/layout/IconVerticalSolidList"/>
    <dgm:cxn modelId="{3D8F2CC8-CF8D-4283-B077-21D00FC2338F}" type="presParOf" srcId="{3270F061-5ABB-49BE-B03F-4065954B2551}" destId="{A0D3ABE6-BED3-4056-8903-667AAC7A2830}" srcOrd="2" destOrd="0" presId="urn:microsoft.com/office/officeart/2018/2/layout/IconVerticalSolidList"/>
    <dgm:cxn modelId="{C14FA388-0F43-4E8B-8FB5-EF5ABF1EE62D}" type="presParOf" srcId="{3270F061-5ABB-49BE-B03F-4065954B2551}" destId="{ABE56A5E-BA76-4344-B920-F1CD07BBF977}" srcOrd="3" destOrd="0" presId="urn:microsoft.com/office/officeart/2018/2/layout/IconVerticalSolidList"/>
    <dgm:cxn modelId="{5386AA39-B152-4F88-833C-C9B6F3DF4E4C}" type="presParOf" srcId="{7CC4746E-12CD-43C7-911F-83E8721A4018}" destId="{76427995-E83C-4C85-B022-F4719FB7C68F}" srcOrd="3" destOrd="0" presId="urn:microsoft.com/office/officeart/2018/2/layout/IconVerticalSolidList"/>
    <dgm:cxn modelId="{C026D6E6-B9FA-4D44-BE7E-569F46D1D9E6}" type="presParOf" srcId="{7CC4746E-12CD-43C7-911F-83E8721A4018}" destId="{1D768958-E9F6-4949-81B4-C9999F2FD3EF}" srcOrd="4" destOrd="0" presId="urn:microsoft.com/office/officeart/2018/2/layout/IconVerticalSolidList"/>
    <dgm:cxn modelId="{A2804008-0A29-4257-91A1-EA327A0B5762}" type="presParOf" srcId="{1D768958-E9F6-4949-81B4-C9999F2FD3EF}" destId="{9480E89B-E8E6-4608-8317-C3DE76635B44}" srcOrd="0" destOrd="0" presId="urn:microsoft.com/office/officeart/2018/2/layout/IconVerticalSolidList"/>
    <dgm:cxn modelId="{3F96FF68-1FF2-4607-9A9D-7FD41F63BD7E}" type="presParOf" srcId="{1D768958-E9F6-4949-81B4-C9999F2FD3EF}" destId="{611FE508-9C6E-42A1-8E76-2E9F0E23EC5B}" srcOrd="1" destOrd="0" presId="urn:microsoft.com/office/officeart/2018/2/layout/IconVerticalSolidList"/>
    <dgm:cxn modelId="{486D1068-2928-4AEB-A6D5-875EF92A8938}" type="presParOf" srcId="{1D768958-E9F6-4949-81B4-C9999F2FD3EF}" destId="{52C3401F-B004-4350-AB26-C5629B7CD1CB}" srcOrd="2" destOrd="0" presId="urn:microsoft.com/office/officeart/2018/2/layout/IconVerticalSolidList"/>
    <dgm:cxn modelId="{7FD75325-FFF4-4400-A0FE-E8D39741DE86}" type="presParOf" srcId="{1D768958-E9F6-4949-81B4-C9999F2FD3EF}" destId="{24F566DB-C647-4957-BC01-0E44D4376FDB}" srcOrd="3" destOrd="0" presId="urn:microsoft.com/office/officeart/2018/2/layout/IconVerticalSolidList"/>
    <dgm:cxn modelId="{155067D1-9ED0-4473-A942-44E8BF903F38}" type="presParOf" srcId="{7CC4746E-12CD-43C7-911F-83E8721A4018}" destId="{7679D47B-F7B4-4EA1-BBE9-E0E466B070C6}" srcOrd="5" destOrd="0" presId="urn:microsoft.com/office/officeart/2018/2/layout/IconVerticalSolidList"/>
    <dgm:cxn modelId="{89A62891-4AE7-407B-BDE6-DCE13CE88919}" type="presParOf" srcId="{7CC4746E-12CD-43C7-911F-83E8721A4018}" destId="{55596CF8-7EFB-4567-8633-154F6075B0B6}" srcOrd="6" destOrd="0" presId="urn:microsoft.com/office/officeart/2018/2/layout/IconVerticalSolidList"/>
    <dgm:cxn modelId="{0EBE3ABA-8FC8-4136-8954-1D2AA405691D}" type="presParOf" srcId="{55596CF8-7EFB-4567-8633-154F6075B0B6}" destId="{61CA2A62-5B69-404B-ADB8-C5E3E1F57343}" srcOrd="0" destOrd="0" presId="urn:microsoft.com/office/officeart/2018/2/layout/IconVerticalSolidList"/>
    <dgm:cxn modelId="{72AE3E79-C310-4EED-981E-30A93BB378E5}" type="presParOf" srcId="{55596CF8-7EFB-4567-8633-154F6075B0B6}" destId="{39C1E9C1-83F9-4D25-952B-3F4B277A45D8}" srcOrd="1" destOrd="0" presId="urn:microsoft.com/office/officeart/2018/2/layout/IconVerticalSolidList"/>
    <dgm:cxn modelId="{BA9D32B7-998F-47EB-B4BF-DB6080D00865}" type="presParOf" srcId="{55596CF8-7EFB-4567-8633-154F6075B0B6}" destId="{958D67A1-0663-49D6-85EC-B7F72F3AD261}" srcOrd="2" destOrd="0" presId="urn:microsoft.com/office/officeart/2018/2/layout/IconVerticalSolidList"/>
    <dgm:cxn modelId="{C5F8F1D9-E2CC-497E-BAB1-DC00665ACC77}" type="presParOf" srcId="{55596CF8-7EFB-4567-8633-154F6075B0B6}" destId="{F8627F22-2B06-41D3-9B31-6F8493B6DCBA}" srcOrd="3" destOrd="0" presId="urn:microsoft.com/office/officeart/2018/2/layout/IconVerticalSolidList"/>
    <dgm:cxn modelId="{55844678-4FFF-4422-9BA9-B0826F9B4051}" type="presParOf" srcId="{7CC4746E-12CD-43C7-911F-83E8721A4018}" destId="{6EA0F0DE-4A71-4748-B1D2-8337A0AA1C2E}" srcOrd="7" destOrd="0" presId="urn:microsoft.com/office/officeart/2018/2/layout/IconVerticalSolidList"/>
    <dgm:cxn modelId="{5A9DA966-8423-4811-AADA-CE2AF8E9DD07}" type="presParOf" srcId="{7CC4746E-12CD-43C7-911F-83E8721A4018}" destId="{CD90C82B-6CD8-49AE-9FAE-5D945FF62B41}" srcOrd="8" destOrd="0" presId="urn:microsoft.com/office/officeart/2018/2/layout/IconVerticalSolidList"/>
    <dgm:cxn modelId="{32E3D9F4-DB70-4C99-88E2-FCCDABB2AA93}" type="presParOf" srcId="{CD90C82B-6CD8-49AE-9FAE-5D945FF62B41}" destId="{2EDD05CB-418F-42E1-B947-84C1C458013F}" srcOrd="0" destOrd="0" presId="urn:microsoft.com/office/officeart/2018/2/layout/IconVerticalSolidList"/>
    <dgm:cxn modelId="{67EE94D0-9532-4AD5-8ECD-916E60E1F08C}" type="presParOf" srcId="{CD90C82B-6CD8-49AE-9FAE-5D945FF62B41}" destId="{2DE9CC7E-F0C0-469E-9A25-D6232B50F40B}" srcOrd="1" destOrd="0" presId="urn:microsoft.com/office/officeart/2018/2/layout/IconVerticalSolidList"/>
    <dgm:cxn modelId="{4BFDE52E-2442-4BAE-85CC-FF558194C447}" type="presParOf" srcId="{CD90C82B-6CD8-49AE-9FAE-5D945FF62B41}" destId="{7C56F9EE-836E-40F8-AF6F-005229861DCF}" srcOrd="2" destOrd="0" presId="urn:microsoft.com/office/officeart/2018/2/layout/IconVerticalSolidList"/>
    <dgm:cxn modelId="{C8F009A1-5C3A-4039-9076-0BA82B808F11}" type="presParOf" srcId="{CD90C82B-6CD8-49AE-9FAE-5D945FF62B41}" destId="{C9153D40-4CB0-4045-B7A7-0D710C936298}" srcOrd="3" destOrd="0" presId="urn:microsoft.com/office/officeart/2018/2/layout/IconVerticalSolidList"/>
    <dgm:cxn modelId="{B7A07225-1B0D-4566-A0AA-3D2437757562}" type="presParOf" srcId="{7CC4746E-12CD-43C7-911F-83E8721A4018}" destId="{6C81B523-BE98-498A-BA2A-3CECA6B410E0}" srcOrd="9" destOrd="0" presId="urn:microsoft.com/office/officeart/2018/2/layout/IconVerticalSolidList"/>
    <dgm:cxn modelId="{7AEF2961-EA52-43DC-9813-85D7B660B093}" type="presParOf" srcId="{7CC4746E-12CD-43C7-911F-83E8721A4018}" destId="{8351773B-EF7F-4C31-8DEE-D4E796F5851F}" srcOrd="10" destOrd="0" presId="urn:microsoft.com/office/officeart/2018/2/layout/IconVerticalSolidList"/>
    <dgm:cxn modelId="{7EBD08DE-4F2C-4E8E-BDB4-875898E1065C}" type="presParOf" srcId="{8351773B-EF7F-4C31-8DEE-D4E796F5851F}" destId="{403666CA-CFA6-4FCB-B861-2E03B2159FF8}" srcOrd="0" destOrd="0" presId="urn:microsoft.com/office/officeart/2018/2/layout/IconVerticalSolidList"/>
    <dgm:cxn modelId="{720E0D0E-F759-4A49-BB66-1B50177AF959}" type="presParOf" srcId="{8351773B-EF7F-4C31-8DEE-D4E796F5851F}" destId="{C022D852-6700-46E2-BC3B-5934A0C9E02B}" srcOrd="1" destOrd="0" presId="urn:microsoft.com/office/officeart/2018/2/layout/IconVerticalSolidList"/>
    <dgm:cxn modelId="{EFEF064C-7EAD-46EC-B0CB-6A6D06CE09E3}" type="presParOf" srcId="{8351773B-EF7F-4C31-8DEE-D4E796F5851F}" destId="{3141C854-8FF6-4065-B371-223381B1A987}" srcOrd="2" destOrd="0" presId="urn:microsoft.com/office/officeart/2018/2/layout/IconVerticalSolidList"/>
    <dgm:cxn modelId="{1105D5DB-160C-4C21-A9D4-2002281430C8}" type="presParOf" srcId="{8351773B-EF7F-4C31-8DEE-D4E796F5851F}" destId="{3FCCCD94-D19F-4374-9577-E5149EFF0B32}" srcOrd="3" destOrd="0" presId="urn:microsoft.com/office/officeart/2018/2/layout/IconVerticalSolidList"/>
    <dgm:cxn modelId="{302351D9-7994-4839-ADC8-73EDC05DB249}" type="presParOf" srcId="{8351773B-EF7F-4C31-8DEE-D4E796F5851F}" destId="{A28F75D3-9862-4C14-A282-373F6A6A9D58}"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109A0B-10DF-4A79-85D1-5F65ABDA35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15424B6A-1308-4900-A725-D135F769D303}">
      <dgm:prSet/>
      <dgm:spPr/>
      <dgm:t>
        <a:bodyPr/>
        <a:lstStyle/>
        <a:p>
          <a:r>
            <a:rPr lang="fr-CH" b="1" baseline="0" dirty="0"/>
            <a:t>TITRE PREMIER</a:t>
          </a:r>
          <a:endParaRPr lang="fr-CA" dirty="0"/>
        </a:p>
      </dgm:t>
    </dgm:pt>
    <dgm:pt modelId="{E6998C55-2DF5-4FB0-80EF-DD5E22A032AA}" type="parTrans" cxnId="{09ADA0DB-11F4-4B0B-B3DC-5BF004EC990D}">
      <dgm:prSet/>
      <dgm:spPr/>
      <dgm:t>
        <a:bodyPr/>
        <a:lstStyle/>
        <a:p>
          <a:endParaRPr lang="fr-CA"/>
        </a:p>
      </dgm:t>
    </dgm:pt>
    <dgm:pt modelId="{DDAC2BBB-F693-42D8-8917-2D6349986319}" type="sibTrans" cxnId="{09ADA0DB-11F4-4B0B-B3DC-5BF004EC990D}">
      <dgm:prSet/>
      <dgm:spPr/>
      <dgm:t>
        <a:bodyPr/>
        <a:lstStyle/>
        <a:p>
          <a:endParaRPr lang="fr-CA"/>
        </a:p>
      </dgm:t>
    </dgm:pt>
    <dgm:pt modelId="{BE1E24D0-2EB3-43F1-8BAC-24DDD31AC7CA}">
      <dgm:prSet/>
      <dgm:spPr/>
      <dgm:t>
        <a:bodyPr/>
        <a:lstStyle/>
        <a:p>
          <a:r>
            <a:rPr lang="fr-CH" sz="2100" b="0" baseline="0" dirty="0"/>
            <a:t>Orthèses, prothèses, aides à la marche et aides à la verticalisation</a:t>
          </a:r>
          <a:endParaRPr lang="fr-CA" sz="2100" b="0" dirty="0"/>
        </a:p>
      </dgm:t>
    </dgm:pt>
    <dgm:pt modelId="{FADDB240-5B5F-424A-875B-D44ED1C4A855}" type="parTrans" cxnId="{98FABEC2-583A-4A19-8908-A2A30AFEF7CE}">
      <dgm:prSet/>
      <dgm:spPr/>
      <dgm:t>
        <a:bodyPr/>
        <a:lstStyle/>
        <a:p>
          <a:endParaRPr lang="fr-CA"/>
        </a:p>
      </dgm:t>
    </dgm:pt>
    <dgm:pt modelId="{C809D92E-4467-4B28-8B3A-DDFCC814D7C1}" type="sibTrans" cxnId="{98FABEC2-583A-4A19-8908-A2A30AFEF7CE}">
      <dgm:prSet/>
      <dgm:spPr/>
      <dgm:t>
        <a:bodyPr/>
        <a:lstStyle/>
        <a:p>
          <a:endParaRPr lang="fr-CA"/>
        </a:p>
      </dgm:t>
    </dgm:pt>
    <dgm:pt modelId="{CDA4C2C5-2ACD-4206-81ED-6B2623C09845}">
      <dgm:prSet/>
      <dgm:spPr/>
      <dgm:t>
        <a:bodyPr/>
        <a:lstStyle/>
        <a:p>
          <a:r>
            <a:rPr lang="fr-CH" sz="2100" b="0" dirty="0"/>
            <a:t>Attribution ou remplacement de prothèse myoélectrique ou électromécanique*</a:t>
          </a:r>
          <a:endParaRPr lang="fr-CA" sz="2100" b="0" dirty="0"/>
        </a:p>
      </dgm:t>
    </dgm:pt>
    <dgm:pt modelId="{04F7E941-E9F5-4FE0-8579-44F723B39C8A}" type="parTrans" cxnId="{87A0D2C8-9D87-47CA-8D7B-FEC8075E5516}">
      <dgm:prSet/>
      <dgm:spPr/>
      <dgm:t>
        <a:bodyPr/>
        <a:lstStyle/>
        <a:p>
          <a:endParaRPr lang="fr-CA"/>
        </a:p>
      </dgm:t>
    </dgm:pt>
    <dgm:pt modelId="{72FE7F2E-E71C-45D6-8019-A10FEBF65133}" type="sibTrans" cxnId="{87A0D2C8-9D87-47CA-8D7B-FEC8075E5516}">
      <dgm:prSet/>
      <dgm:spPr/>
      <dgm:t>
        <a:bodyPr/>
        <a:lstStyle/>
        <a:p>
          <a:endParaRPr lang="fr-CA"/>
        </a:p>
      </dgm:t>
    </dgm:pt>
    <dgm:pt modelId="{0D8CFB57-B32D-452F-986A-E13FE418F926}">
      <dgm:prSet/>
      <dgm:spPr>
        <a:solidFill>
          <a:schemeClr val="tx2">
            <a:lumMod val="20000"/>
            <a:lumOff val="80000"/>
          </a:schemeClr>
        </a:solidFill>
      </dgm:spPr>
      <dgm:t>
        <a:bodyPr/>
        <a:lstStyle/>
        <a:p>
          <a:r>
            <a:rPr lang="fr-CH" baseline="0" dirty="0"/>
            <a:t>TITRE DEUXIÈME</a:t>
          </a:r>
          <a:endParaRPr lang="fr-CA" dirty="0"/>
        </a:p>
      </dgm:t>
    </dgm:pt>
    <dgm:pt modelId="{52A7D807-CF52-47F8-9569-D432943FEE17}" type="parTrans" cxnId="{A1EE1220-7032-40BC-893E-D5E8C31AB03E}">
      <dgm:prSet/>
      <dgm:spPr/>
      <dgm:t>
        <a:bodyPr/>
        <a:lstStyle/>
        <a:p>
          <a:endParaRPr lang="fr-CA"/>
        </a:p>
      </dgm:t>
    </dgm:pt>
    <dgm:pt modelId="{03B59B8C-9278-431D-B91C-76151B844FED}" type="sibTrans" cxnId="{A1EE1220-7032-40BC-893E-D5E8C31AB03E}">
      <dgm:prSet/>
      <dgm:spPr/>
      <dgm:t>
        <a:bodyPr/>
        <a:lstStyle/>
        <a:p>
          <a:endParaRPr lang="fr-CA"/>
        </a:p>
      </dgm:t>
    </dgm:pt>
    <dgm:pt modelId="{A4B5BBF7-D659-400F-8315-E73084C62352}">
      <dgm:prSet/>
      <dgm:spPr/>
      <dgm:t>
        <a:bodyPr/>
        <a:lstStyle/>
        <a:p>
          <a:r>
            <a:rPr lang="fr-CH" baseline="0" dirty="0">
              <a:solidFill>
                <a:schemeClr val="bg1">
                  <a:lumMod val="50000"/>
                </a:schemeClr>
              </a:solidFill>
            </a:rPr>
            <a:t>Aides à la locomotion et aides à la posture</a:t>
          </a:r>
          <a:endParaRPr lang="fr-CA" dirty="0">
            <a:solidFill>
              <a:schemeClr val="bg1">
                <a:lumMod val="50000"/>
              </a:schemeClr>
            </a:solidFill>
          </a:endParaRPr>
        </a:p>
      </dgm:t>
    </dgm:pt>
    <dgm:pt modelId="{12F4A154-7A5C-4A42-8F9E-90DFC46521E1}" type="parTrans" cxnId="{81283994-D2BD-40EF-9C66-36406E955363}">
      <dgm:prSet/>
      <dgm:spPr/>
      <dgm:t>
        <a:bodyPr/>
        <a:lstStyle/>
        <a:p>
          <a:endParaRPr lang="fr-CA"/>
        </a:p>
      </dgm:t>
    </dgm:pt>
    <dgm:pt modelId="{D0FC98CF-8BA7-4D78-8FCF-2AB2F6EA8472}" type="sibTrans" cxnId="{81283994-D2BD-40EF-9C66-36406E955363}">
      <dgm:prSet/>
      <dgm:spPr/>
      <dgm:t>
        <a:bodyPr/>
        <a:lstStyle/>
        <a:p>
          <a:endParaRPr lang="fr-CA"/>
        </a:p>
      </dgm:t>
    </dgm:pt>
    <dgm:pt modelId="{86203282-CEE8-4D18-98FD-D12E71D33D28}">
      <dgm:prSet/>
      <dgm:spPr/>
      <dgm:t>
        <a:bodyPr/>
        <a:lstStyle/>
        <a:p>
          <a:pPr>
            <a:buNone/>
          </a:pPr>
          <a:r>
            <a:rPr lang="fr-CH" sz="2100" b="1" baseline="0" dirty="0"/>
            <a:t>Services fournis uniquement par un établissement :</a:t>
          </a:r>
          <a:endParaRPr lang="fr-CA" sz="2100" dirty="0"/>
        </a:p>
      </dgm:t>
    </dgm:pt>
    <dgm:pt modelId="{CFFBE352-8EE1-4E7B-AFC0-EE7F4DBA1F66}" type="sibTrans" cxnId="{DE345B89-F305-45C0-9660-A2D4F8C4F068}">
      <dgm:prSet/>
      <dgm:spPr/>
      <dgm:t>
        <a:bodyPr/>
        <a:lstStyle/>
        <a:p>
          <a:endParaRPr lang="fr-CA"/>
        </a:p>
      </dgm:t>
    </dgm:pt>
    <dgm:pt modelId="{F29881DF-92AD-4EE1-885F-87215FDDB9B8}" type="parTrans" cxnId="{DE345B89-F305-45C0-9660-A2D4F8C4F068}">
      <dgm:prSet/>
      <dgm:spPr/>
      <dgm:t>
        <a:bodyPr/>
        <a:lstStyle/>
        <a:p>
          <a:endParaRPr lang="fr-CA"/>
        </a:p>
      </dgm:t>
    </dgm:pt>
    <dgm:pt modelId="{215A2E8A-951D-4150-87C5-E3654783C779}">
      <dgm:prSet/>
      <dgm:spPr/>
      <dgm:t>
        <a:bodyPr/>
        <a:lstStyle/>
        <a:p>
          <a:r>
            <a:rPr lang="fr-CH" sz="2100" b="0" dirty="0"/>
            <a:t>Cadre de verticalisation pédiatrique</a:t>
          </a:r>
          <a:endParaRPr lang="fr-CA" sz="2100" b="0" dirty="0"/>
        </a:p>
      </dgm:t>
    </dgm:pt>
    <dgm:pt modelId="{CCEB1FA8-2A98-458A-B777-29F950C9BB48}" type="sibTrans" cxnId="{282D540B-8EB2-42E9-97F2-03A0078DE070}">
      <dgm:prSet/>
      <dgm:spPr/>
      <dgm:t>
        <a:bodyPr/>
        <a:lstStyle/>
        <a:p>
          <a:endParaRPr lang="fr-CA"/>
        </a:p>
      </dgm:t>
    </dgm:pt>
    <dgm:pt modelId="{B781307F-3575-4047-87B8-72B48C3E2A98}" type="parTrans" cxnId="{282D540B-8EB2-42E9-97F2-03A0078DE070}">
      <dgm:prSet/>
      <dgm:spPr/>
      <dgm:t>
        <a:bodyPr/>
        <a:lstStyle/>
        <a:p>
          <a:endParaRPr lang="fr-CA"/>
        </a:p>
      </dgm:t>
    </dgm:pt>
    <dgm:pt modelId="{CB175DE7-7811-48D4-96F0-2EBD0A07C192}">
      <dgm:prSet/>
      <dgm:spPr/>
      <dgm:t>
        <a:bodyPr/>
        <a:lstStyle/>
        <a:p>
          <a:r>
            <a:rPr lang="fr-CH" sz="2100" b="0" dirty="0"/>
            <a:t>Orthèse crânienne pour plagiocéphalie</a:t>
          </a:r>
          <a:endParaRPr lang="fr-CA" sz="2100" b="0" dirty="0"/>
        </a:p>
      </dgm:t>
    </dgm:pt>
    <dgm:pt modelId="{57FDDF4A-A06D-47D7-8BC9-50AFDEC62B9D}" type="sibTrans" cxnId="{EC4ADEDB-30FA-4CDB-BFA7-2265D00DD766}">
      <dgm:prSet/>
      <dgm:spPr/>
      <dgm:t>
        <a:bodyPr/>
        <a:lstStyle/>
        <a:p>
          <a:endParaRPr lang="fr-CA"/>
        </a:p>
      </dgm:t>
    </dgm:pt>
    <dgm:pt modelId="{6FCED6E0-EF5D-4264-AEBF-DC6CB5D7C53D}" type="parTrans" cxnId="{EC4ADEDB-30FA-4CDB-BFA7-2265D00DD766}">
      <dgm:prSet/>
      <dgm:spPr/>
      <dgm:t>
        <a:bodyPr/>
        <a:lstStyle/>
        <a:p>
          <a:endParaRPr lang="fr-CA"/>
        </a:p>
      </dgm:t>
    </dgm:pt>
    <dgm:pt modelId="{E6F141A3-B9C8-4521-A9A7-ADEE09772F15}">
      <dgm:prSet custT="1"/>
      <dgm:spPr/>
      <dgm:t>
        <a:bodyPr/>
        <a:lstStyle/>
        <a:p>
          <a:endParaRPr lang="fr-CA" sz="1000" b="0" dirty="0"/>
        </a:p>
      </dgm:t>
    </dgm:pt>
    <dgm:pt modelId="{BB516E56-2798-4843-91FF-DBFF98691236}" type="parTrans" cxnId="{41442BB8-735E-4635-A373-042C90E22C97}">
      <dgm:prSet/>
      <dgm:spPr/>
      <dgm:t>
        <a:bodyPr/>
        <a:lstStyle/>
        <a:p>
          <a:endParaRPr lang="fr-CA"/>
        </a:p>
      </dgm:t>
    </dgm:pt>
    <dgm:pt modelId="{1BC1C76A-AF75-4F43-95C1-3CC38F5C2E23}" type="sibTrans" cxnId="{41442BB8-735E-4635-A373-042C90E22C97}">
      <dgm:prSet/>
      <dgm:spPr/>
      <dgm:t>
        <a:bodyPr/>
        <a:lstStyle/>
        <a:p>
          <a:endParaRPr lang="fr-CA"/>
        </a:p>
      </dgm:t>
    </dgm:pt>
    <dgm:pt modelId="{38E5E96E-4853-4D29-B677-D2FF8CB70EDF}">
      <dgm:prSet/>
      <dgm:spPr/>
      <dgm:t>
        <a:bodyPr/>
        <a:lstStyle/>
        <a:p>
          <a:r>
            <a:rPr lang="fr-CA" sz="2100" b="0" dirty="0"/>
            <a:t>Aide à la marche en considération spéciale (CS)</a:t>
          </a:r>
        </a:p>
      </dgm:t>
    </dgm:pt>
    <dgm:pt modelId="{EFB8B97B-A53D-4BA8-B799-B3920A1D74E0}" type="parTrans" cxnId="{1EB87AB5-95BB-40F3-8FF7-60FA8F4700E2}">
      <dgm:prSet/>
      <dgm:spPr/>
      <dgm:t>
        <a:bodyPr/>
        <a:lstStyle/>
        <a:p>
          <a:endParaRPr lang="fr-CA"/>
        </a:p>
      </dgm:t>
    </dgm:pt>
    <dgm:pt modelId="{DF2C878C-93DF-42BB-B8A1-B4C4A9CA0FD4}" type="sibTrans" cxnId="{1EB87AB5-95BB-40F3-8FF7-60FA8F4700E2}">
      <dgm:prSet/>
      <dgm:spPr/>
      <dgm:t>
        <a:bodyPr/>
        <a:lstStyle/>
        <a:p>
          <a:endParaRPr lang="fr-CA"/>
        </a:p>
      </dgm:t>
    </dgm:pt>
    <dgm:pt modelId="{90E228A8-B401-4422-BA6B-B91EACF2EBBD}" type="pres">
      <dgm:prSet presAssocID="{50109A0B-10DF-4A79-85D1-5F65ABDA358F}" presName="linear" presStyleCnt="0">
        <dgm:presLayoutVars>
          <dgm:animLvl val="lvl"/>
          <dgm:resizeHandles val="exact"/>
        </dgm:presLayoutVars>
      </dgm:prSet>
      <dgm:spPr/>
      <dgm:t>
        <a:bodyPr/>
        <a:lstStyle/>
        <a:p>
          <a:endParaRPr lang="fr-FR"/>
        </a:p>
      </dgm:t>
    </dgm:pt>
    <dgm:pt modelId="{5BE241DC-1E81-41FB-A8C0-68F9F1782FC5}" type="pres">
      <dgm:prSet presAssocID="{15424B6A-1308-4900-A725-D135F769D303}" presName="parentText" presStyleLbl="node1" presStyleIdx="0" presStyleCnt="2">
        <dgm:presLayoutVars>
          <dgm:chMax val="0"/>
          <dgm:bulletEnabled val="1"/>
        </dgm:presLayoutVars>
      </dgm:prSet>
      <dgm:spPr/>
      <dgm:t>
        <a:bodyPr/>
        <a:lstStyle/>
        <a:p>
          <a:endParaRPr lang="fr-FR"/>
        </a:p>
      </dgm:t>
    </dgm:pt>
    <dgm:pt modelId="{3D2A3FED-7F42-41B4-9BD6-4EC2A5E7CE3B}" type="pres">
      <dgm:prSet presAssocID="{15424B6A-1308-4900-A725-D135F769D303}" presName="childText" presStyleLbl="revTx" presStyleIdx="0" presStyleCnt="2" custScaleY="118658">
        <dgm:presLayoutVars>
          <dgm:bulletEnabled val="1"/>
        </dgm:presLayoutVars>
      </dgm:prSet>
      <dgm:spPr/>
      <dgm:t>
        <a:bodyPr/>
        <a:lstStyle/>
        <a:p>
          <a:endParaRPr lang="fr-FR"/>
        </a:p>
      </dgm:t>
    </dgm:pt>
    <dgm:pt modelId="{7080A764-8F3C-443F-AF7A-8432CFBCA232}" type="pres">
      <dgm:prSet presAssocID="{0D8CFB57-B32D-452F-986A-E13FE418F926}" presName="parentText" presStyleLbl="node1" presStyleIdx="1" presStyleCnt="2" custLinFactY="-28962" custLinFactNeighborX="-21" custLinFactNeighborY="-100000">
        <dgm:presLayoutVars>
          <dgm:chMax val="0"/>
          <dgm:bulletEnabled val="1"/>
        </dgm:presLayoutVars>
      </dgm:prSet>
      <dgm:spPr/>
      <dgm:t>
        <a:bodyPr/>
        <a:lstStyle/>
        <a:p>
          <a:endParaRPr lang="fr-FR"/>
        </a:p>
      </dgm:t>
    </dgm:pt>
    <dgm:pt modelId="{DEFDF58C-074C-4E37-A9ED-0EFA8A6C8289}" type="pres">
      <dgm:prSet presAssocID="{0D8CFB57-B32D-452F-986A-E13FE418F926}" presName="childText" presStyleLbl="revTx" presStyleIdx="1" presStyleCnt="2" custLinFactNeighborX="366" custLinFactNeighborY="-39995">
        <dgm:presLayoutVars>
          <dgm:bulletEnabled val="1"/>
        </dgm:presLayoutVars>
      </dgm:prSet>
      <dgm:spPr/>
      <dgm:t>
        <a:bodyPr/>
        <a:lstStyle/>
        <a:p>
          <a:endParaRPr lang="fr-FR"/>
        </a:p>
      </dgm:t>
    </dgm:pt>
  </dgm:ptLst>
  <dgm:cxnLst>
    <dgm:cxn modelId="{08BEEFAC-06EC-4C00-A1A2-73A9326C4D5A}" type="presOf" srcId="{0D8CFB57-B32D-452F-986A-E13FE418F926}" destId="{7080A764-8F3C-443F-AF7A-8432CFBCA232}" srcOrd="0" destOrd="0" presId="urn:microsoft.com/office/officeart/2005/8/layout/vList2"/>
    <dgm:cxn modelId="{09ADA0DB-11F4-4B0B-B3DC-5BF004EC990D}" srcId="{50109A0B-10DF-4A79-85D1-5F65ABDA358F}" destId="{15424B6A-1308-4900-A725-D135F769D303}" srcOrd="0" destOrd="0" parTransId="{E6998C55-2DF5-4FB0-80EF-DD5E22A032AA}" sibTransId="{DDAC2BBB-F693-42D8-8917-2D6349986319}"/>
    <dgm:cxn modelId="{1EB87AB5-95BB-40F3-8FF7-60FA8F4700E2}" srcId="{86203282-CEE8-4D18-98FD-D12E71D33D28}" destId="{38E5E96E-4853-4D29-B677-D2FF8CB70EDF}" srcOrd="3" destOrd="0" parTransId="{EFB8B97B-A53D-4BA8-B799-B3920A1D74E0}" sibTransId="{DF2C878C-93DF-42BB-B8A1-B4C4A9CA0FD4}"/>
    <dgm:cxn modelId="{A1EE1220-7032-40BC-893E-D5E8C31AB03E}" srcId="{50109A0B-10DF-4A79-85D1-5F65ABDA358F}" destId="{0D8CFB57-B32D-452F-986A-E13FE418F926}" srcOrd="1" destOrd="0" parTransId="{52A7D807-CF52-47F8-9569-D432943FEE17}" sibTransId="{03B59B8C-9278-431D-B91C-76151B844FED}"/>
    <dgm:cxn modelId="{282D540B-8EB2-42E9-97F2-03A0078DE070}" srcId="{86203282-CEE8-4D18-98FD-D12E71D33D28}" destId="{215A2E8A-951D-4150-87C5-E3654783C779}" srcOrd="1" destOrd="0" parTransId="{B781307F-3575-4047-87B8-72B48C3E2A98}" sibTransId="{CCEB1FA8-2A98-458A-B777-29F950C9BB48}"/>
    <dgm:cxn modelId="{5D384D80-F8C9-4904-9118-9BF2CC51EFBE}" type="presOf" srcId="{215A2E8A-951D-4150-87C5-E3654783C779}" destId="{3D2A3FED-7F42-41B4-9BD6-4EC2A5E7CE3B}" srcOrd="0" destOrd="4" presId="urn:microsoft.com/office/officeart/2005/8/layout/vList2"/>
    <dgm:cxn modelId="{1E854D85-42FB-42CF-8599-15CC1448FB69}" type="presOf" srcId="{E6F141A3-B9C8-4521-A9A7-ADEE09772F15}" destId="{3D2A3FED-7F42-41B4-9BD6-4EC2A5E7CE3B}" srcOrd="0" destOrd="1" presId="urn:microsoft.com/office/officeart/2005/8/layout/vList2"/>
    <dgm:cxn modelId="{9E7BB014-CB53-4BF9-9E30-B4F78A9E835C}" type="presOf" srcId="{A4B5BBF7-D659-400F-8315-E73084C62352}" destId="{DEFDF58C-074C-4E37-A9ED-0EFA8A6C8289}" srcOrd="0" destOrd="0" presId="urn:microsoft.com/office/officeart/2005/8/layout/vList2"/>
    <dgm:cxn modelId="{A6C07322-ECFF-4042-8520-C1809A8E48E4}" type="presOf" srcId="{BE1E24D0-2EB3-43F1-8BAC-24DDD31AC7CA}" destId="{3D2A3FED-7F42-41B4-9BD6-4EC2A5E7CE3B}" srcOrd="0" destOrd="0" presId="urn:microsoft.com/office/officeart/2005/8/layout/vList2"/>
    <dgm:cxn modelId="{D93569A3-BB84-4326-8A9F-F6A6E7BCA288}" type="presOf" srcId="{38E5E96E-4853-4D29-B677-D2FF8CB70EDF}" destId="{3D2A3FED-7F42-41B4-9BD6-4EC2A5E7CE3B}" srcOrd="0" destOrd="6" presId="urn:microsoft.com/office/officeart/2005/8/layout/vList2"/>
    <dgm:cxn modelId="{DE345B89-F305-45C0-9660-A2D4F8C4F068}" srcId="{15424B6A-1308-4900-A725-D135F769D303}" destId="{86203282-CEE8-4D18-98FD-D12E71D33D28}" srcOrd="2" destOrd="0" parTransId="{F29881DF-92AD-4EE1-885F-87215FDDB9B8}" sibTransId="{CFFBE352-8EE1-4E7B-AFC0-EE7F4DBA1F66}"/>
    <dgm:cxn modelId="{41442BB8-735E-4635-A373-042C90E22C97}" srcId="{15424B6A-1308-4900-A725-D135F769D303}" destId="{E6F141A3-B9C8-4521-A9A7-ADEE09772F15}" srcOrd="1" destOrd="0" parTransId="{BB516E56-2798-4843-91FF-DBFF98691236}" sibTransId="{1BC1C76A-AF75-4F43-95C1-3CC38F5C2E23}"/>
    <dgm:cxn modelId="{81283994-D2BD-40EF-9C66-36406E955363}" srcId="{0D8CFB57-B32D-452F-986A-E13FE418F926}" destId="{A4B5BBF7-D659-400F-8315-E73084C62352}" srcOrd="0" destOrd="0" parTransId="{12F4A154-7A5C-4A42-8F9E-90DFC46521E1}" sibTransId="{D0FC98CF-8BA7-4D78-8FCF-2AB2F6EA8472}"/>
    <dgm:cxn modelId="{F820482E-7920-4D60-A41B-063B76E66E9C}" type="presOf" srcId="{15424B6A-1308-4900-A725-D135F769D303}" destId="{5BE241DC-1E81-41FB-A8C0-68F9F1782FC5}" srcOrd="0" destOrd="0" presId="urn:microsoft.com/office/officeart/2005/8/layout/vList2"/>
    <dgm:cxn modelId="{55616935-D557-4086-82B0-3D1861ABCF31}" type="presOf" srcId="{CB175DE7-7811-48D4-96F0-2EBD0A07C192}" destId="{3D2A3FED-7F42-41B4-9BD6-4EC2A5E7CE3B}" srcOrd="0" destOrd="5" presId="urn:microsoft.com/office/officeart/2005/8/layout/vList2"/>
    <dgm:cxn modelId="{89C94748-6952-4A75-B207-5A5D0FC71B04}" type="presOf" srcId="{50109A0B-10DF-4A79-85D1-5F65ABDA358F}" destId="{90E228A8-B401-4422-BA6B-B91EACF2EBBD}" srcOrd="0" destOrd="0" presId="urn:microsoft.com/office/officeart/2005/8/layout/vList2"/>
    <dgm:cxn modelId="{98FABEC2-583A-4A19-8908-A2A30AFEF7CE}" srcId="{15424B6A-1308-4900-A725-D135F769D303}" destId="{BE1E24D0-2EB3-43F1-8BAC-24DDD31AC7CA}" srcOrd="0" destOrd="0" parTransId="{FADDB240-5B5F-424A-875B-D44ED1C4A855}" sibTransId="{C809D92E-4467-4B28-8B3A-DDFCC814D7C1}"/>
    <dgm:cxn modelId="{87A0D2C8-9D87-47CA-8D7B-FEC8075E5516}" srcId="{86203282-CEE8-4D18-98FD-D12E71D33D28}" destId="{CDA4C2C5-2ACD-4206-81ED-6B2623C09845}" srcOrd="0" destOrd="0" parTransId="{04F7E941-E9F5-4FE0-8579-44F723B39C8A}" sibTransId="{72FE7F2E-E71C-45D6-8019-A10FEBF65133}"/>
    <dgm:cxn modelId="{EC4ADEDB-30FA-4CDB-BFA7-2265D00DD766}" srcId="{86203282-CEE8-4D18-98FD-D12E71D33D28}" destId="{CB175DE7-7811-48D4-96F0-2EBD0A07C192}" srcOrd="2" destOrd="0" parTransId="{6FCED6E0-EF5D-4264-AEBF-DC6CB5D7C53D}" sibTransId="{57FDDF4A-A06D-47D7-8BC9-50AFDEC62B9D}"/>
    <dgm:cxn modelId="{B36E44D9-FBEC-498D-BE1A-6C2B1DFCDC9F}" type="presOf" srcId="{86203282-CEE8-4D18-98FD-D12E71D33D28}" destId="{3D2A3FED-7F42-41B4-9BD6-4EC2A5E7CE3B}" srcOrd="0" destOrd="2" presId="urn:microsoft.com/office/officeart/2005/8/layout/vList2"/>
    <dgm:cxn modelId="{DE74CAA3-4199-4C83-A0FB-A424E03B351A}" type="presOf" srcId="{CDA4C2C5-2ACD-4206-81ED-6B2623C09845}" destId="{3D2A3FED-7F42-41B4-9BD6-4EC2A5E7CE3B}" srcOrd="0" destOrd="3" presId="urn:microsoft.com/office/officeart/2005/8/layout/vList2"/>
    <dgm:cxn modelId="{593C380A-E58A-459D-86C4-5CB5B601D2BD}" type="presParOf" srcId="{90E228A8-B401-4422-BA6B-B91EACF2EBBD}" destId="{5BE241DC-1E81-41FB-A8C0-68F9F1782FC5}" srcOrd="0" destOrd="0" presId="urn:microsoft.com/office/officeart/2005/8/layout/vList2"/>
    <dgm:cxn modelId="{37E06651-788B-4920-B550-86D3F032B784}" type="presParOf" srcId="{90E228A8-B401-4422-BA6B-B91EACF2EBBD}" destId="{3D2A3FED-7F42-41B4-9BD6-4EC2A5E7CE3B}" srcOrd="1" destOrd="0" presId="urn:microsoft.com/office/officeart/2005/8/layout/vList2"/>
    <dgm:cxn modelId="{ECA3E74E-EE56-4275-9AAD-33A1CF01B20E}" type="presParOf" srcId="{90E228A8-B401-4422-BA6B-B91EACF2EBBD}" destId="{7080A764-8F3C-443F-AF7A-8432CFBCA232}" srcOrd="2" destOrd="0" presId="urn:microsoft.com/office/officeart/2005/8/layout/vList2"/>
    <dgm:cxn modelId="{01813591-E9A1-42D9-A248-EEAC0669E9F8}" type="presParOf" srcId="{90E228A8-B401-4422-BA6B-B91EACF2EBBD}" destId="{DEFDF58C-074C-4E37-A9ED-0EFA8A6C828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B1A21F-7F25-4FF8-AA2B-B48D5270EB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6E41D3E0-FE54-4E6E-AA01-DDA83BFE4B3A}">
      <dgm:prSet custT="1"/>
      <dgm:spPr/>
      <dgm:t>
        <a:bodyPr/>
        <a:lstStyle/>
        <a:p>
          <a:r>
            <a:rPr lang="fr-CA" sz="2400" baseline="0"/>
            <a:t>Règle générale</a:t>
          </a:r>
          <a:endParaRPr lang="fr-CA" sz="2400"/>
        </a:p>
      </dgm:t>
    </dgm:pt>
    <dgm:pt modelId="{590E6ACE-85B6-4A20-8A6E-89A78E819783}" type="parTrans" cxnId="{38BF62C8-1560-495D-9D20-5131C94ACD16}">
      <dgm:prSet/>
      <dgm:spPr/>
      <dgm:t>
        <a:bodyPr/>
        <a:lstStyle/>
        <a:p>
          <a:endParaRPr lang="fr-CA"/>
        </a:p>
      </dgm:t>
    </dgm:pt>
    <dgm:pt modelId="{7BD98A25-F05E-4809-8376-FAC6BD9849D7}" type="sibTrans" cxnId="{38BF62C8-1560-495D-9D20-5131C94ACD16}">
      <dgm:prSet/>
      <dgm:spPr/>
      <dgm:t>
        <a:bodyPr/>
        <a:lstStyle/>
        <a:p>
          <a:endParaRPr lang="fr-CA"/>
        </a:p>
      </dgm:t>
    </dgm:pt>
    <dgm:pt modelId="{524ED320-820B-4E77-858C-6BF4CB1CD4F4}">
      <dgm:prSet custT="1"/>
      <dgm:spPr/>
      <dgm:t>
        <a:bodyPr/>
        <a:lstStyle/>
        <a:p>
          <a:r>
            <a:rPr lang="fr-CA" sz="2000"/>
            <a:t>Figure au Tarif</a:t>
          </a:r>
        </a:p>
      </dgm:t>
    </dgm:pt>
    <dgm:pt modelId="{00604A11-FE35-46B9-B44A-2F0BDBA845F0}" type="parTrans" cxnId="{D500F865-B169-409C-84FD-32B8FF449066}">
      <dgm:prSet/>
      <dgm:spPr/>
      <dgm:t>
        <a:bodyPr/>
        <a:lstStyle/>
        <a:p>
          <a:endParaRPr lang="fr-CA"/>
        </a:p>
      </dgm:t>
    </dgm:pt>
    <dgm:pt modelId="{15248E87-5823-4DEC-B937-C54518B3834B}" type="sibTrans" cxnId="{D500F865-B169-409C-84FD-32B8FF449066}">
      <dgm:prSet/>
      <dgm:spPr/>
      <dgm:t>
        <a:bodyPr/>
        <a:lstStyle/>
        <a:p>
          <a:endParaRPr lang="fr-CA"/>
        </a:p>
      </dgm:t>
    </dgm:pt>
    <dgm:pt modelId="{4D21D025-454B-4631-BC9E-DB216F74914E}">
      <dgm:prSet custT="1"/>
      <dgm:spPr/>
      <dgm:t>
        <a:bodyPr/>
        <a:lstStyle/>
        <a:p>
          <a:r>
            <a:rPr lang="fr-CA" sz="2000"/>
            <a:t>Est fabriqué de tous les composants et compléments de base énumérés à la description d’un appareil au Tarif </a:t>
          </a:r>
        </a:p>
      </dgm:t>
    </dgm:pt>
    <dgm:pt modelId="{FF450419-54FE-48E1-A6E3-2581EC12F837}" type="parTrans" cxnId="{50D0144A-035F-45E7-A3E0-AAFC05D46DD5}">
      <dgm:prSet/>
      <dgm:spPr/>
      <dgm:t>
        <a:bodyPr/>
        <a:lstStyle/>
        <a:p>
          <a:endParaRPr lang="fr-CA"/>
        </a:p>
      </dgm:t>
    </dgm:pt>
    <dgm:pt modelId="{4A55A3F3-45FB-45D2-A273-B50B8FB1ECAF}" type="sibTrans" cxnId="{50D0144A-035F-45E7-A3E0-AAFC05D46DD5}">
      <dgm:prSet/>
      <dgm:spPr/>
      <dgm:t>
        <a:bodyPr/>
        <a:lstStyle/>
        <a:p>
          <a:endParaRPr lang="fr-CA"/>
        </a:p>
      </dgm:t>
    </dgm:pt>
    <dgm:pt modelId="{9E41ACAE-C8F7-4135-85C3-D8393F4046B2}">
      <dgm:prSet custT="1"/>
      <dgm:spPr/>
      <dgm:t>
        <a:bodyPr/>
        <a:lstStyle/>
        <a:p>
          <a:r>
            <a:rPr lang="fr-CA" sz="2400" baseline="0"/>
            <a:t>Appareil en considération spéciale (C.S.)</a:t>
          </a:r>
          <a:endParaRPr lang="fr-CA" sz="2400"/>
        </a:p>
      </dgm:t>
    </dgm:pt>
    <dgm:pt modelId="{73BFFD18-A453-476A-9376-51489515329E}" type="parTrans" cxnId="{1B762571-A959-4F43-BBC3-6F99E2F21A34}">
      <dgm:prSet/>
      <dgm:spPr/>
      <dgm:t>
        <a:bodyPr/>
        <a:lstStyle/>
        <a:p>
          <a:endParaRPr lang="fr-CA"/>
        </a:p>
      </dgm:t>
    </dgm:pt>
    <dgm:pt modelId="{CB8B098E-67ED-4EEB-B2C1-CD4CC924BE78}" type="sibTrans" cxnId="{1B762571-A959-4F43-BBC3-6F99E2F21A34}">
      <dgm:prSet/>
      <dgm:spPr/>
      <dgm:t>
        <a:bodyPr/>
        <a:lstStyle/>
        <a:p>
          <a:endParaRPr lang="fr-CA"/>
        </a:p>
      </dgm:t>
    </dgm:pt>
    <dgm:pt modelId="{8C440FB4-EB9B-4D30-B433-89ECD1634465}">
      <dgm:prSet custT="1"/>
      <dgm:spPr/>
      <dgm:t>
        <a:bodyPr/>
        <a:lstStyle/>
        <a:p>
          <a:r>
            <a:rPr lang="fr-CA" sz="2000"/>
            <a:t>Est similaire à un appareil énuméré au Tarif</a:t>
          </a:r>
        </a:p>
      </dgm:t>
    </dgm:pt>
    <dgm:pt modelId="{B05C2AD0-6E19-4623-85F2-3442AD4CFF8E}" type="parTrans" cxnId="{9F254881-D301-427A-B023-76A153CD1A51}">
      <dgm:prSet/>
      <dgm:spPr/>
      <dgm:t>
        <a:bodyPr/>
        <a:lstStyle/>
        <a:p>
          <a:endParaRPr lang="fr-CA"/>
        </a:p>
      </dgm:t>
    </dgm:pt>
    <dgm:pt modelId="{D145DD16-F7A5-4AC9-9750-202114174ADD}" type="sibTrans" cxnId="{9F254881-D301-427A-B023-76A153CD1A51}">
      <dgm:prSet/>
      <dgm:spPr/>
      <dgm:t>
        <a:bodyPr/>
        <a:lstStyle/>
        <a:p>
          <a:endParaRPr lang="fr-CA"/>
        </a:p>
      </dgm:t>
    </dgm:pt>
    <dgm:pt modelId="{CC24FAB2-AFEC-4833-9DD3-4DF88EBA7EE7}">
      <dgm:prSet custT="1"/>
      <dgm:spPr/>
      <dgm:t>
        <a:bodyPr/>
        <a:lstStyle/>
        <a:p>
          <a:r>
            <a:rPr lang="fr-CA" sz="2000"/>
            <a:t>Est démontré que la PA ne peut pas utiliser les appareils et composants (CPO) inscrits au Tarif, en raison d'une incapacité particulière. </a:t>
          </a:r>
        </a:p>
      </dgm:t>
    </dgm:pt>
    <dgm:pt modelId="{530C8950-48E4-46CC-BA05-A47D0D32A7EA}" type="parTrans" cxnId="{FB1EED63-0E96-41FB-9429-E2DE3E2FA5C3}">
      <dgm:prSet/>
      <dgm:spPr/>
      <dgm:t>
        <a:bodyPr/>
        <a:lstStyle/>
        <a:p>
          <a:endParaRPr lang="fr-CA"/>
        </a:p>
      </dgm:t>
    </dgm:pt>
    <dgm:pt modelId="{86FD7F94-10F9-478F-96A1-768F7C43735C}" type="sibTrans" cxnId="{FB1EED63-0E96-41FB-9429-E2DE3E2FA5C3}">
      <dgm:prSet/>
      <dgm:spPr/>
      <dgm:t>
        <a:bodyPr/>
        <a:lstStyle/>
        <a:p>
          <a:endParaRPr lang="fr-CA"/>
        </a:p>
      </dgm:t>
    </dgm:pt>
    <dgm:pt modelId="{A23ABD8E-26B8-47BC-BC8B-02DDF92DF615}">
      <dgm:prSet custT="1"/>
      <dgm:spPr/>
      <dgm:t>
        <a:bodyPr/>
        <a:lstStyle/>
        <a:p>
          <a:pPr>
            <a:buNone/>
          </a:pPr>
          <a:r>
            <a:rPr lang="fr-CA" sz="2000" b="1"/>
            <a:t>   ET	</a:t>
          </a:r>
          <a:endParaRPr lang="fr-CA" sz="2000"/>
        </a:p>
      </dgm:t>
    </dgm:pt>
    <dgm:pt modelId="{152133E9-AFB0-45EE-80A3-33FFBFA2C6B5}" type="parTrans" cxnId="{51109444-2F20-43B5-AE96-3FB5210394B8}">
      <dgm:prSet/>
      <dgm:spPr/>
      <dgm:t>
        <a:bodyPr/>
        <a:lstStyle/>
        <a:p>
          <a:endParaRPr lang="fr-CA"/>
        </a:p>
      </dgm:t>
    </dgm:pt>
    <dgm:pt modelId="{5DAB16C2-C75B-4C7B-B5C2-3F8C5ECD5E78}" type="sibTrans" cxnId="{51109444-2F20-43B5-AE96-3FB5210394B8}">
      <dgm:prSet/>
      <dgm:spPr/>
      <dgm:t>
        <a:bodyPr/>
        <a:lstStyle/>
        <a:p>
          <a:endParaRPr lang="fr-CA"/>
        </a:p>
      </dgm:t>
    </dgm:pt>
    <dgm:pt modelId="{DA0B207F-4B05-4381-90E4-8E54F678763E}">
      <dgm:prSet custT="1"/>
      <dgm:spPr/>
      <dgm:t>
        <a:bodyPr/>
        <a:lstStyle/>
        <a:p>
          <a:pPr>
            <a:buNone/>
          </a:pPr>
          <a:r>
            <a:rPr lang="fr-CA" sz="2000" b="1"/>
            <a:t>   ET</a:t>
          </a:r>
          <a:endParaRPr lang="fr-CA" sz="2000"/>
        </a:p>
      </dgm:t>
    </dgm:pt>
    <dgm:pt modelId="{19ECA27B-6DD5-4AB1-8582-887E616CB32A}" type="parTrans" cxnId="{F1AF867E-4C33-4FCC-88C3-2DAF9EA0F117}">
      <dgm:prSet/>
      <dgm:spPr/>
      <dgm:t>
        <a:bodyPr/>
        <a:lstStyle/>
        <a:p>
          <a:endParaRPr lang="fr-CA"/>
        </a:p>
      </dgm:t>
    </dgm:pt>
    <dgm:pt modelId="{1BF91EAD-4A13-49E6-B02A-0724ED0F6BA4}" type="sibTrans" cxnId="{F1AF867E-4C33-4FCC-88C3-2DAF9EA0F117}">
      <dgm:prSet/>
      <dgm:spPr/>
      <dgm:t>
        <a:bodyPr/>
        <a:lstStyle/>
        <a:p>
          <a:endParaRPr lang="fr-CA"/>
        </a:p>
      </dgm:t>
    </dgm:pt>
    <dgm:pt modelId="{5E133BBD-29CC-4635-B073-8F79D9646B27}">
      <dgm:prSet custT="1"/>
      <dgm:spPr/>
      <dgm:t>
        <a:bodyPr/>
        <a:lstStyle/>
        <a:p>
          <a:pPr>
            <a:buNone/>
          </a:pPr>
          <a:r>
            <a:rPr lang="fr-CA" sz="1900" dirty="0"/>
            <a:t>    </a:t>
          </a:r>
          <a:r>
            <a:rPr lang="fr-CA" sz="1800" dirty="0"/>
            <a:t>(</a:t>
          </a:r>
          <a:r>
            <a:rPr lang="fr-CA" sz="1600" dirty="0"/>
            <a:t>Les informations au sujet des C.S. seront abordées dans cette </a:t>
          </a:r>
          <a:r>
            <a:rPr lang="fr-CA" sz="1600" dirty="0">
              <a:hlinkClick xmlns:r="http://schemas.openxmlformats.org/officeDocument/2006/relationships" r:id="rId1" action="ppaction://hlinksldjump"/>
            </a:rPr>
            <a:t>diapositive</a:t>
          </a:r>
          <a:r>
            <a:rPr lang="fr-CA" sz="1800" dirty="0"/>
            <a:t>)</a:t>
          </a:r>
          <a:endParaRPr lang="fr-CA" sz="1900" dirty="0"/>
        </a:p>
      </dgm:t>
    </dgm:pt>
    <dgm:pt modelId="{2998475A-E2AE-4C5F-BBD6-91F9FE1C5E6E}" type="parTrans" cxnId="{4A9CFD0E-5D88-44E4-94B4-42B25F620793}">
      <dgm:prSet/>
      <dgm:spPr/>
      <dgm:t>
        <a:bodyPr/>
        <a:lstStyle/>
        <a:p>
          <a:endParaRPr lang="fr-CA"/>
        </a:p>
      </dgm:t>
    </dgm:pt>
    <dgm:pt modelId="{53910A09-78BF-4A21-A91F-2EBC5F997783}" type="sibTrans" cxnId="{4A9CFD0E-5D88-44E4-94B4-42B25F620793}">
      <dgm:prSet/>
      <dgm:spPr/>
      <dgm:t>
        <a:bodyPr/>
        <a:lstStyle/>
        <a:p>
          <a:endParaRPr lang="fr-CA"/>
        </a:p>
      </dgm:t>
    </dgm:pt>
    <dgm:pt modelId="{848BD2F2-AF9A-49C0-99E5-D4EA283BCFB0}" type="pres">
      <dgm:prSet presAssocID="{28B1A21F-7F25-4FF8-AA2B-B48D5270EB70}" presName="linear" presStyleCnt="0">
        <dgm:presLayoutVars>
          <dgm:animLvl val="lvl"/>
          <dgm:resizeHandles val="exact"/>
        </dgm:presLayoutVars>
      </dgm:prSet>
      <dgm:spPr/>
      <dgm:t>
        <a:bodyPr/>
        <a:lstStyle/>
        <a:p>
          <a:endParaRPr lang="fr-FR"/>
        </a:p>
      </dgm:t>
    </dgm:pt>
    <dgm:pt modelId="{B841A245-77D8-4E47-A4D8-72533B423C48}" type="pres">
      <dgm:prSet presAssocID="{6E41D3E0-FE54-4E6E-AA01-DDA83BFE4B3A}" presName="parentText" presStyleLbl="node1" presStyleIdx="0" presStyleCnt="2">
        <dgm:presLayoutVars>
          <dgm:chMax val="0"/>
          <dgm:bulletEnabled val="1"/>
        </dgm:presLayoutVars>
      </dgm:prSet>
      <dgm:spPr/>
      <dgm:t>
        <a:bodyPr/>
        <a:lstStyle/>
        <a:p>
          <a:endParaRPr lang="fr-FR"/>
        </a:p>
      </dgm:t>
    </dgm:pt>
    <dgm:pt modelId="{3E7D17A0-4BA6-4E35-81F8-A94700393D81}" type="pres">
      <dgm:prSet presAssocID="{6E41D3E0-FE54-4E6E-AA01-DDA83BFE4B3A}" presName="childText" presStyleLbl="revTx" presStyleIdx="0" presStyleCnt="2">
        <dgm:presLayoutVars>
          <dgm:bulletEnabled val="1"/>
        </dgm:presLayoutVars>
      </dgm:prSet>
      <dgm:spPr/>
      <dgm:t>
        <a:bodyPr/>
        <a:lstStyle/>
        <a:p>
          <a:endParaRPr lang="fr-FR"/>
        </a:p>
      </dgm:t>
    </dgm:pt>
    <dgm:pt modelId="{0A53C3B7-E60A-460C-9DA9-0A6C48E43E79}" type="pres">
      <dgm:prSet presAssocID="{9E41ACAE-C8F7-4135-85C3-D8393F4046B2}" presName="parentText" presStyleLbl="node1" presStyleIdx="1" presStyleCnt="2" custLinFactNeighborX="7" custLinFactNeighborY="1330">
        <dgm:presLayoutVars>
          <dgm:chMax val="0"/>
          <dgm:bulletEnabled val="1"/>
        </dgm:presLayoutVars>
      </dgm:prSet>
      <dgm:spPr/>
      <dgm:t>
        <a:bodyPr/>
        <a:lstStyle/>
        <a:p>
          <a:endParaRPr lang="fr-FR"/>
        </a:p>
      </dgm:t>
    </dgm:pt>
    <dgm:pt modelId="{5C2DEAB5-A438-4D2E-98FC-7CF0987EBB0B}" type="pres">
      <dgm:prSet presAssocID="{9E41ACAE-C8F7-4135-85C3-D8393F4046B2}" presName="childText" presStyleLbl="revTx" presStyleIdx="1" presStyleCnt="2">
        <dgm:presLayoutVars>
          <dgm:bulletEnabled val="1"/>
        </dgm:presLayoutVars>
      </dgm:prSet>
      <dgm:spPr/>
      <dgm:t>
        <a:bodyPr/>
        <a:lstStyle/>
        <a:p>
          <a:endParaRPr lang="fr-FR"/>
        </a:p>
      </dgm:t>
    </dgm:pt>
  </dgm:ptLst>
  <dgm:cxnLst>
    <dgm:cxn modelId="{37CF1657-9A50-4A1D-8706-BF33EB517A9C}" type="presOf" srcId="{8C440FB4-EB9B-4D30-B433-89ECD1634465}" destId="{5C2DEAB5-A438-4D2E-98FC-7CF0987EBB0B}" srcOrd="0" destOrd="0" presId="urn:microsoft.com/office/officeart/2005/8/layout/vList2"/>
    <dgm:cxn modelId="{B6DF00E0-BAF7-4F7E-B460-91FE5CA916F7}" type="presOf" srcId="{CC24FAB2-AFEC-4833-9DD3-4DF88EBA7EE7}" destId="{5C2DEAB5-A438-4D2E-98FC-7CF0987EBB0B}" srcOrd="0" destOrd="2" presId="urn:microsoft.com/office/officeart/2005/8/layout/vList2"/>
    <dgm:cxn modelId="{51109444-2F20-43B5-AE96-3FB5210394B8}" srcId="{6E41D3E0-FE54-4E6E-AA01-DDA83BFE4B3A}" destId="{A23ABD8E-26B8-47BC-BC8B-02DDF92DF615}" srcOrd="1" destOrd="0" parTransId="{152133E9-AFB0-45EE-80A3-33FFBFA2C6B5}" sibTransId="{5DAB16C2-C75B-4C7B-B5C2-3F8C5ECD5E78}"/>
    <dgm:cxn modelId="{F1AF867E-4C33-4FCC-88C3-2DAF9EA0F117}" srcId="{9E41ACAE-C8F7-4135-85C3-D8393F4046B2}" destId="{DA0B207F-4B05-4381-90E4-8E54F678763E}" srcOrd="1" destOrd="0" parTransId="{19ECA27B-6DD5-4AB1-8582-887E616CB32A}" sibTransId="{1BF91EAD-4A13-49E6-B02A-0724ED0F6BA4}"/>
    <dgm:cxn modelId="{D500F865-B169-409C-84FD-32B8FF449066}" srcId="{6E41D3E0-FE54-4E6E-AA01-DDA83BFE4B3A}" destId="{524ED320-820B-4E77-858C-6BF4CB1CD4F4}" srcOrd="0" destOrd="0" parTransId="{00604A11-FE35-46B9-B44A-2F0BDBA845F0}" sibTransId="{15248E87-5823-4DEC-B937-C54518B3834B}"/>
    <dgm:cxn modelId="{50D0144A-035F-45E7-A3E0-AAFC05D46DD5}" srcId="{6E41D3E0-FE54-4E6E-AA01-DDA83BFE4B3A}" destId="{4D21D025-454B-4631-BC9E-DB216F74914E}" srcOrd="2" destOrd="0" parTransId="{FF450419-54FE-48E1-A6E3-2581EC12F837}" sibTransId="{4A55A3F3-45FB-45D2-A273-B50B8FB1ECAF}"/>
    <dgm:cxn modelId="{4A9CFD0E-5D88-44E4-94B4-42B25F620793}" srcId="{9E41ACAE-C8F7-4135-85C3-D8393F4046B2}" destId="{5E133BBD-29CC-4635-B073-8F79D9646B27}" srcOrd="3" destOrd="0" parTransId="{2998475A-E2AE-4C5F-BBD6-91F9FE1C5E6E}" sibTransId="{53910A09-78BF-4A21-A91F-2EBC5F997783}"/>
    <dgm:cxn modelId="{47E56ADD-8E61-4651-B6CB-7C4D73DB2FE5}" type="presOf" srcId="{9E41ACAE-C8F7-4135-85C3-D8393F4046B2}" destId="{0A53C3B7-E60A-460C-9DA9-0A6C48E43E79}" srcOrd="0" destOrd="0" presId="urn:microsoft.com/office/officeart/2005/8/layout/vList2"/>
    <dgm:cxn modelId="{FB1EED63-0E96-41FB-9429-E2DE3E2FA5C3}" srcId="{9E41ACAE-C8F7-4135-85C3-D8393F4046B2}" destId="{CC24FAB2-AFEC-4833-9DD3-4DF88EBA7EE7}" srcOrd="2" destOrd="0" parTransId="{530C8950-48E4-46CC-BA05-A47D0D32A7EA}" sibTransId="{86FD7F94-10F9-478F-96A1-768F7C43735C}"/>
    <dgm:cxn modelId="{969283A6-169B-4558-937C-39A012C712FE}" type="presOf" srcId="{A23ABD8E-26B8-47BC-BC8B-02DDF92DF615}" destId="{3E7D17A0-4BA6-4E35-81F8-A94700393D81}" srcOrd="0" destOrd="1" presId="urn:microsoft.com/office/officeart/2005/8/layout/vList2"/>
    <dgm:cxn modelId="{38BF62C8-1560-495D-9D20-5131C94ACD16}" srcId="{28B1A21F-7F25-4FF8-AA2B-B48D5270EB70}" destId="{6E41D3E0-FE54-4E6E-AA01-DDA83BFE4B3A}" srcOrd="0" destOrd="0" parTransId="{590E6ACE-85B6-4A20-8A6E-89A78E819783}" sibTransId="{7BD98A25-F05E-4809-8376-FAC6BD9849D7}"/>
    <dgm:cxn modelId="{21F87988-AE79-4403-A366-E4D8618DA64B}" type="presOf" srcId="{4D21D025-454B-4631-BC9E-DB216F74914E}" destId="{3E7D17A0-4BA6-4E35-81F8-A94700393D81}" srcOrd="0" destOrd="2" presId="urn:microsoft.com/office/officeart/2005/8/layout/vList2"/>
    <dgm:cxn modelId="{9F254881-D301-427A-B023-76A153CD1A51}" srcId="{9E41ACAE-C8F7-4135-85C3-D8393F4046B2}" destId="{8C440FB4-EB9B-4D30-B433-89ECD1634465}" srcOrd="0" destOrd="0" parTransId="{B05C2AD0-6E19-4623-85F2-3442AD4CFF8E}" sibTransId="{D145DD16-F7A5-4AC9-9750-202114174ADD}"/>
    <dgm:cxn modelId="{94BE8927-4EAA-4224-8FC5-994E798D3337}" type="presOf" srcId="{524ED320-820B-4E77-858C-6BF4CB1CD4F4}" destId="{3E7D17A0-4BA6-4E35-81F8-A94700393D81}" srcOrd="0" destOrd="0" presId="urn:microsoft.com/office/officeart/2005/8/layout/vList2"/>
    <dgm:cxn modelId="{EDFD2F14-D70F-45B3-8265-C726DDCAE85B}" type="presOf" srcId="{6E41D3E0-FE54-4E6E-AA01-DDA83BFE4B3A}" destId="{B841A245-77D8-4E47-A4D8-72533B423C48}" srcOrd="0" destOrd="0" presId="urn:microsoft.com/office/officeart/2005/8/layout/vList2"/>
    <dgm:cxn modelId="{FEDCDF29-1946-4566-8F77-4E4EECB1B127}" type="presOf" srcId="{28B1A21F-7F25-4FF8-AA2B-B48D5270EB70}" destId="{848BD2F2-AF9A-49C0-99E5-D4EA283BCFB0}" srcOrd="0" destOrd="0" presId="urn:microsoft.com/office/officeart/2005/8/layout/vList2"/>
    <dgm:cxn modelId="{B52E349B-1BD2-470F-BD9D-E30F813865F8}" type="presOf" srcId="{DA0B207F-4B05-4381-90E4-8E54F678763E}" destId="{5C2DEAB5-A438-4D2E-98FC-7CF0987EBB0B}" srcOrd="0" destOrd="1" presId="urn:microsoft.com/office/officeart/2005/8/layout/vList2"/>
    <dgm:cxn modelId="{1B762571-A959-4F43-BBC3-6F99E2F21A34}" srcId="{28B1A21F-7F25-4FF8-AA2B-B48D5270EB70}" destId="{9E41ACAE-C8F7-4135-85C3-D8393F4046B2}" srcOrd="1" destOrd="0" parTransId="{73BFFD18-A453-476A-9376-51489515329E}" sibTransId="{CB8B098E-67ED-4EEB-B2C1-CD4CC924BE78}"/>
    <dgm:cxn modelId="{773F491B-F8B2-4CA6-9154-C1B5CE5686A3}" type="presOf" srcId="{5E133BBD-29CC-4635-B073-8F79D9646B27}" destId="{5C2DEAB5-A438-4D2E-98FC-7CF0987EBB0B}" srcOrd="0" destOrd="3" presId="urn:microsoft.com/office/officeart/2005/8/layout/vList2"/>
    <dgm:cxn modelId="{F96A5A3F-0D80-42E9-82E7-6F9624564C8C}" type="presParOf" srcId="{848BD2F2-AF9A-49C0-99E5-D4EA283BCFB0}" destId="{B841A245-77D8-4E47-A4D8-72533B423C48}" srcOrd="0" destOrd="0" presId="urn:microsoft.com/office/officeart/2005/8/layout/vList2"/>
    <dgm:cxn modelId="{FC8FBCA9-44E9-4CEA-9FA3-B35C50DF1A4B}" type="presParOf" srcId="{848BD2F2-AF9A-49C0-99E5-D4EA283BCFB0}" destId="{3E7D17A0-4BA6-4E35-81F8-A94700393D81}" srcOrd="1" destOrd="0" presId="urn:microsoft.com/office/officeart/2005/8/layout/vList2"/>
    <dgm:cxn modelId="{A965A570-A764-4F14-81DE-00CC863C6467}" type="presParOf" srcId="{848BD2F2-AF9A-49C0-99E5-D4EA283BCFB0}" destId="{0A53C3B7-E60A-460C-9DA9-0A6C48E43E79}" srcOrd="2" destOrd="0" presId="urn:microsoft.com/office/officeart/2005/8/layout/vList2"/>
    <dgm:cxn modelId="{B5CF3514-BE0B-439B-BA4E-004FE79E63E9}" type="presParOf" srcId="{848BD2F2-AF9A-49C0-99E5-D4EA283BCFB0}" destId="{5C2DEAB5-A438-4D2E-98FC-7CF0987EBB0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57C311-25F8-487E-8427-25A73A3ABE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CA"/>
        </a:p>
      </dgm:t>
    </dgm:pt>
    <dgm:pt modelId="{31B229DB-7E3B-49FD-834A-5CD0121EC754}">
      <dgm:prSet/>
      <dgm:spPr/>
      <dgm:t>
        <a:bodyPr/>
        <a:lstStyle/>
        <a:p>
          <a:r>
            <a:rPr lang="fr-CA" b="1" baseline="0" dirty="0"/>
            <a:t>Remplacement d’un appareil avant la fin de la durée minimale</a:t>
          </a:r>
          <a:endParaRPr lang="fr-CA" dirty="0"/>
        </a:p>
      </dgm:t>
    </dgm:pt>
    <dgm:pt modelId="{D512004E-664F-4D0C-B485-2F05FDA731E3}" type="parTrans" cxnId="{FC1AFCC8-36D7-470B-8D56-F53C5E9A3165}">
      <dgm:prSet/>
      <dgm:spPr/>
      <dgm:t>
        <a:bodyPr/>
        <a:lstStyle/>
        <a:p>
          <a:endParaRPr lang="fr-CA"/>
        </a:p>
      </dgm:t>
    </dgm:pt>
    <dgm:pt modelId="{491D3F5E-AADF-49ED-8538-51DD4161AAF0}" type="sibTrans" cxnId="{FC1AFCC8-36D7-470B-8D56-F53C5E9A3165}">
      <dgm:prSet/>
      <dgm:spPr/>
      <dgm:t>
        <a:bodyPr/>
        <a:lstStyle/>
        <a:p>
          <a:endParaRPr lang="fr-CA"/>
        </a:p>
      </dgm:t>
    </dgm:pt>
    <dgm:pt modelId="{98516535-6351-42A5-BA30-41ECC50AF2EC}">
      <dgm:prSet custT="1"/>
      <dgm:spPr/>
      <dgm:t>
        <a:bodyPr/>
        <a:lstStyle/>
        <a:p>
          <a:r>
            <a:rPr lang="fr-CA" sz="1600" dirty="0"/>
            <a:t>doit être justifié par une ordonnance médicale (OM) attestant d’un changement significatif de l’état physique de la PA et de son impact sur l’incapacité qui en découle.</a:t>
          </a:r>
        </a:p>
      </dgm:t>
    </dgm:pt>
    <dgm:pt modelId="{33668D40-DC50-49C9-8846-7638ACADC478}" type="parTrans" cxnId="{F821F42A-4288-4E7C-A694-4BD91D430A8D}">
      <dgm:prSet/>
      <dgm:spPr/>
      <dgm:t>
        <a:bodyPr/>
        <a:lstStyle/>
        <a:p>
          <a:endParaRPr lang="fr-CA"/>
        </a:p>
      </dgm:t>
    </dgm:pt>
    <dgm:pt modelId="{25B123CF-616B-4DF3-97CC-F2CB95B2784B}" type="sibTrans" cxnId="{F821F42A-4288-4E7C-A694-4BD91D430A8D}">
      <dgm:prSet/>
      <dgm:spPr/>
      <dgm:t>
        <a:bodyPr/>
        <a:lstStyle/>
        <a:p>
          <a:endParaRPr lang="fr-CA"/>
        </a:p>
      </dgm:t>
    </dgm:pt>
    <dgm:pt modelId="{692B0EAF-9B17-4086-A865-8FE918FC7A1F}">
      <dgm:prSet/>
      <dgm:spPr/>
      <dgm:t>
        <a:bodyPr/>
        <a:lstStyle/>
        <a:p>
          <a:r>
            <a:rPr lang="fr-CA" b="1" baseline="0" dirty="0"/>
            <a:t>Changement attribuable à une perte ou une prise de poids ou à la croissance	</a:t>
          </a:r>
          <a:endParaRPr lang="fr-CA" dirty="0"/>
        </a:p>
      </dgm:t>
    </dgm:pt>
    <dgm:pt modelId="{A8E19F20-E949-436A-93B9-031D75851169}" type="parTrans" cxnId="{5C54BCE8-2928-4FE4-B7EB-1D5C807752A0}">
      <dgm:prSet/>
      <dgm:spPr/>
      <dgm:t>
        <a:bodyPr/>
        <a:lstStyle/>
        <a:p>
          <a:endParaRPr lang="fr-CA"/>
        </a:p>
      </dgm:t>
    </dgm:pt>
    <dgm:pt modelId="{B57D0136-FB34-467B-AC30-C22E588A04FA}" type="sibTrans" cxnId="{5C54BCE8-2928-4FE4-B7EB-1D5C807752A0}">
      <dgm:prSet/>
      <dgm:spPr/>
      <dgm:t>
        <a:bodyPr/>
        <a:lstStyle/>
        <a:p>
          <a:endParaRPr lang="fr-CA"/>
        </a:p>
      </dgm:t>
    </dgm:pt>
    <dgm:pt modelId="{5E834A7E-1BBB-4319-ADF7-F99A53B20D1B}">
      <dgm:prSet custT="1"/>
      <dgm:spPr/>
      <dgm:t>
        <a:bodyPr/>
        <a:lstStyle/>
        <a:p>
          <a:r>
            <a:rPr lang="fr-CA" sz="1600" dirty="0"/>
            <a:t>Nouvelle OM n’est pas requise si OM d’origine est toujours valide et que le traitement prescrit demeure le même. </a:t>
          </a:r>
        </a:p>
      </dgm:t>
    </dgm:pt>
    <dgm:pt modelId="{4E10A8DB-2154-43DB-8AF0-0B4BE16AABB8}" type="parTrans" cxnId="{156DE00E-C516-45B2-BD3D-AB50A1A98EC8}">
      <dgm:prSet/>
      <dgm:spPr/>
      <dgm:t>
        <a:bodyPr/>
        <a:lstStyle/>
        <a:p>
          <a:endParaRPr lang="fr-CA"/>
        </a:p>
      </dgm:t>
    </dgm:pt>
    <dgm:pt modelId="{8C863F6E-753E-470D-B86B-0C52EC6BA18D}" type="sibTrans" cxnId="{156DE00E-C516-45B2-BD3D-AB50A1A98EC8}">
      <dgm:prSet/>
      <dgm:spPr/>
      <dgm:t>
        <a:bodyPr/>
        <a:lstStyle/>
        <a:p>
          <a:endParaRPr lang="fr-CA"/>
        </a:p>
      </dgm:t>
    </dgm:pt>
    <dgm:pt modelId="{4A3054DF-F82E-4CE9-801A-D5D1FBBC4ECC}">
      <dgm:prSet/>
      <dgm:spPr/>
      <dgm:t>
        <a:bodyPr/>
        <a:lstStyle/>
        <a:p>
          <a:r>
            <a:rPr lang="fr-CA" b="1" baseline="0" dirty="0"/>
            <a:t>Exemples d’informations démontrant un changement de condition</a:t>
          </a:r>
          <a:endParaRPr lang="fr-CA" dirty="0"/>
        </a:p>
      </dgm:t>
    </dgm:pt>
    <dgm:pt modelId="{4CA3B523-A2DA-4079-AC13-FA9E689C27DC}" type="parTrans" cxnId="{20058DC4-3263-4C9F-8FC8-CB2A1833BB90}">
      <dgm:prSet/>
      <dgm:spPr/>
      <dgm:t>
        <a:bodyPr/>
        <a:lstStyle/>
        <a:p>
          <a:endParaRPr lang="fr-CA"/>
        </a:p>
      </dgm:t>
    </dgm:pt>
    <dgm:pt modelId="{D084AE14-9989-44F1-8D21-CAF7E5173C75}" type="sibTrans" cxnId="{20058DC4-3263-4C9F-8FC8-CB2A1833BB90}">
      <dgm:prSet/>
      <dgm:spPr/>
      <dgm:t>
        <a:bodyPr/>
        <a:lstStyle/>
        <a:p>
          <a:endParaRPr lang="fr-CA"/>
        </a:p>
      </dgm:t>
    </dgm:pt>
    <dgm:pt modelId="{70A43DA6-3AC3-4E8B-818E-2D97D052E8F4}">
      <dgm:prSet/>
      <dgm:spPr/>
      <dgm:t>
        <a:bodyPr/>
        <a:lstStyle/>
        <a:p>
          <a:r>
            <a:rPr lang="fr-CA" dirty="0"/>
            <a:t>notes professionnelles précisant que l’appareil est au maximum de ses ajustements possibles;</a:t>
          </a:r>
        </a:p>
      </dgm:t>
    </dgm:pt>
    <dgm:pt modelId="{ECD76D5C-B68C-4038-8402-DCB05C79875B}" type="parTrans" cxnId="{1A3ED61A-CE6C-4DA0-9EB3-720436890CA5}">
      <dgm:prSet/>
      <dgm:spPr/>
      <dgm:t>
        <a:bodyPr/>
        <a:lstStyle/>
        <a:p>
          <a:endParaRPr lang="fr-CA"/>
        </a:p>
      </dgm:t>
    </dgm:pt>
    <dgm:pt modelId="{0B18F034-FD29-49B2-8A37-CA4588C385BB}" type="sibTrans" cxnId="{1A3ED61A-CE6C-4DA0-9EB3-720436890CA5}">
      <dgm:prSet/>
      <dgm:spPr/>
      <dgm:t>
        <a:bodyPr/>
        <a:lstStyle/>
        <a:p>
          <a:endParaRPr lang="fr-CA"/>
        </a:p>
      </dgm:t>
    </dgm:pt>
    <dgm:pt modelId="{F3BD5824-A025-4D95-826B-7F7EA1E40B81}">
      <dgm:prSet/>
      <dgm:spPr/>
      <dgm:t>
        <a:bodyPr/>
        <a:lstStyle/>
        <a:p>
          <a:r>
            <a:rPr lang="fr-CA" dirty="0"/>
            <a:t>description de l’évolution de la condition de la PA;</a:t>
          </a:r>
        </a:p>
      </dgm:t>
    </dgm:pt>
    <dgm:pt modelId="{00B55C5C-02F3-4F1C-9CC0-FB2127A26734}" type="parTrans" cxnId="{BDBDC706-2DF1-4220-96EB-FA76533BE5A6}">
      <dgm:prSet/>
      <dgm:spPr/>
      <dgm:t>
        <a:bodyPr/>
        <a:lstStyle/>
        <a:p>
          <a:endParaRPr lang="fr-CA"/>
        </a:p>
      </dgm:t>
    </dgm:pt>
    <dgm:pt modelId="{6E337971-1E7B-43A4-9284-31E2D459242E}" type="sibTrans" cxnId="{BDBDC706-2DF1-4220-96EB-FA76533BE5A6}">
      <dgm:prSet/>
      <dgm:spPr/>
      <dgm:t>
        <a:bodyPr/>
        <a:lstStyle/>
        <a:p>
          <a:endParaRPr lang="fr-CA"/>
        </a:p>
      </dgm:t>
    </dgm:pt>
    <dgm:pt modelId="{394459AE-2B12-4321-B13C-859954C49A89}">
      <dgm:prSet/>
      <dgm:spPr/>
      <dgm:t>
        <a:bodyPr/>
        <a:lstStyle/>
        <a:p>
          <a:r>
            <a:rPr lang="fr-CA" dirty="0"/>
            <a:t>2 OM démontrant un changement de diagnostic (ex. amputation tibiale vs fémorale).</a:t>
          </a:r>
        </a:p>
      </dgm:t>
    </dgm:pt>
    <dgm:pt modelId="{88808AC1-9E81-4E1B-B3D1-7380EFA48550}" type="parTrans" cxnId="{8A4D9C4A-4FA7-45CB-A47E-64E93387AC5E}">
      <dgm:prSet/>
      <dgm:spPr/>
      <dgm:t>
        <a:bodyPr/>
        <a:lstStyle/>
        <a:p>
          <a:endParaRPr lang="fr-CA"/>
        </a:p>
      </dgm:t>
    </dgm:pt>
    <dgm:pt modelId="{09CDD616-1ECE-417A-845F-27E1330780AD}" type="sibTrans" cxnId="{8A4D9C4A-4FA7-45CB-A47E-64E93387AC5E}">
      <dgm:prSet/>
      <dgm:spPr/>
      <dgm:t>
        <a:bodyPr/>
        <a:lstStyle/>
        <a:p>
          <a:endParaRPr lang="fr-CA"/>
        </a:p>
      </dgm:t>
    </dgm:pt>
    <dgm:pt modelId="{A1A6DECD-9505-4E01-A1B1-9B496E4B068C}" type="pres">
      <dgm:prSet presAssocID="{2A57C311-25F8-487E-8427-25A73A3ABE43}" presName="Name0" presStyleCnt="0">
        <dgm:presLayoutVars>
          <dgm:dir/>
          <dgm:animLvl val="lvl"/>
          <dgm:resizeHandles val="exact"/>
        </dgm:presLayoutVars>
      </dgm:prSet>
      <dgm:spPr/>
      <dgm:t>
        <a:bodyPr/>
        <a:lstStyle/>
        <a:p>
          <a:endParaRPr lang="fr-FR"/>
        </a:p>
      </dgm:t>
    </dgm:pt>
    <dgm:pt modelId="{84F333FB-F6DA-4B0D-8C73-2109131C0352}" type="pres">
      <dgm:prSet presAssocID="{31B229DB-7E3B-49FD-834A-5CD0121EC754}" presName="linNode" presStyleCnt="0"/>
      <dgm:spPr/>
    </dgm:pt>
    <dgm:pt modelId="{CE072DB6-4607-4D98-B5F4-287DB01213B5}" type="pres">
      <dgm:prSet presAssocID="{31B229DB-7E3B-49FD-834A-5CD0121EC754}" presName="parentText" presStyleLbl="node1" presStyleIdx="0" presStyleCnt="3">
        <dgm:presLayoutVars>
          <dgm:chMax val="1"/>
          <dgm:bulletEnabled val="1"/>
        </dgm:presLayoutVars>
      </dgm:prSet>
      <dgm:spPr/>
      <dgm:t>
        <a:bodyPr/>
        <a:lstStyle/>
        <a:p>
          <a:endParaRPr lang="fr-FR"/>
        </a:p>
      </dgm:t>
    </dgm:pt>
    <dgm:pt modelId="{FEC09E00-C457-4776-8FA7-A7E596612FED}" type="pres">
      <dgm:prSet presAssocID="{31B229DB-7E3B-49FD-834A-5CD0121EC754}" presName="descendantText" presStyleLbl="alignAccFollowNode1" presStyleIdx="0" presStyleCnt="3">
        <dgm:presLayoutVars>
          <dgm:bulletEnabled val="1"/>
        </dgm:presLayoutVars>
      </dgm:prSet>
      <dgm:spPr/>
      <dgm:t>
        <a:bodyPr/>
        <a:lstStyle/>
        <a:p>
          <a:endParaRPr lang="fr-FR"/>
        </a:p>
      </dgm:t>
    </dgm:pt>
    <dgm:pt modelId="{F9D65682-CF6F-46C2-93BF-F1DA3157AA5F}" type="pres">
      <dgm:prSet presAssocID="{491D3F5E-AADF-49ED-8538-51DD4161AAF0}" presName="sp" presStyleCnt="0"/>
      <dgm:spPr/>
    </dgm:pt>
    <dgm:pt modelId="{843CE309-AC73-46AF-A968-2FEB0B9B21A3}" type="pres">
      <dgm:prSet presAssocID="{692B0EAF-9B17-4086-A865-8FE918FC7A1F}" presName="linNode" presStyleCnt="0"/>
      <dgm:spPr/>
    </dgm:pt>
    <dgm:pt modelId="{0C5E8FFC-E5BE-4B6E-85A9-01718137610F}" type="pres">
      <dgm:prSet presAssocID="{692B0EAF-9B17-4086-A865-8FE918FC7A1F}" presName="parentText" presStyleLbl="node1" presStyleIdx="1" presStyleCnt="3">
        <dgm:presLayoutVars>
          <dgm:chMax val="1"/>
          <dgm:bulletEnabled val="1"/>
        </dgm:presLayoutVars>
      </dgm:prSet>
      <dgm:spPr/>
      <dgm:t>
        <a:bodyPr/>
        <a:lstStyle/>
        <a:p>
          <a:endParaRPr lang="fr-FR"/>
        </a:p>
      </dgm:t>
    </dgm:pt>
    <dgm:pt modelId="{C451B921-4793-45E3-8B76-7745FC2527ED}" type="pres">
      <dgm:prSet presAssocID="{692B0EAF-9B17-4086-A865-8FE918FC7A1F}" presName="descendantText" presStyleLbl="alignAccFollowNode1" presStyleIdx="1" presStyleCnt="3">
        <dgm:presLayoutVars>
          <dgm:bulletEnabled val="1"/>
        </dgm:presLayoutVars>
      </dgm:prSet>
      <dgm:spPr/>
      <dgm:t>
        <a:bodyPr/>
        <a:lstStyle/>
        <a:p>
          <a:endParaRPr lang="fr-FR"/>
        </a:p>
      </dgm:t>
    </dgm:pt>
    <dgm:pt modelId="{2D7F5D50-0F15-43BE-8D1B-59D35AC1315F}" type="pres">
      <dgm:prSet presAssocID="{B57D0136-FB34-467B-AC30-C22E588A04FA}" presName="sp" presStyleCnt="0"/>
      <dgm:spPr/>
    </dgm:pt>
    <dgm:pt modelId="{C706332A-6B5B-40CE-8605-13B71EC0CC60}" type="pres">
      <dgm:prSet presAssocID="{4A3054DF-F82E-4CE9-801A-D5D1FBBC4ECC}" presName="linNode" presStyleCnt="0"/>
      <dgm:spPr/>
    </dgm:pt>
    <dgm:pt modelId="{E52CD702-8313-458F-8F9D-FB0CB561A67A}" type="pres">
      <dgm:prSet presAssocID="{4A3054DF-F82E-4CE9-801A-D5D1FBBC4ECC}" presName="parentText" presStyleLbl="node1" presStyleIdx="2" presStyleCnt="3">
        <dgm:presLayoutVars>
          <dgm:chMax val="1"/>
          <dgm:bulletEnabled val="1"/>
        </dgm:presLayoutVars>
      </dgm:prSet>
      <dgm:spPr/>
      <dgm:t>
        <a:bodyPr/>
        <a:lstStyle/>
        <a:p>
          <a:endParaRPr lang="fr-FR"/>
        </a:p>
      </dgm:t>
    </dgm:pt>
    <dgm:pt modelId="{10810D28-A055-4AA0-9986-342A81A1D920}" type="pres">
      <dgm:prSet presAssocID="{4A3054DF-F82E-4CE9-801A-D5D1FBBC4ECC}" presName="descendantText" presStyleLbl="alignAccFollowNode1" presStyleIdx="2" presStyleCnt="3" custScaleY="128157">
        <dgm:presLayoutVars>
          <dgm:bulletEnabled val="1"/>
        </dgm:presLayoutVars>
      </dgm:prSet>
      <dgm:spPr/>
      <dgm:t>
        <a:bodyPr/>
        <a:lstStyle/>
        <a:p>
          <a:endParaRPr lang="fr-FR"/>
        </a:p>
      </dgm:t>
    </dgm:pt>
  </dgm:ptLst>
  <dgm:cxnLst>
    <dgm:cxn modelId="{683B0152-D514-4471-958A-3189A1C10375}" type="presOf" srcId="{4A3054DF-F82E-4CE9-801A-D5D1FBBC4ECC}" destId="{E52CD702-8313-458F-8F9D-FB0CB561A67A}" srcOrd="0" destOrd="0" presId="urn:microsoft.com/office/officeart/2005/8/layout/vList5"/>
    <dgm:cxn modelId="{77262F99-1AE2-4799-9DC2-302645AC5DEB}" type="presOf" srcId="{F3BD5824-A025-4D95-826B-7F7EA1E40B81}" destId="{10810D28-A055-4AA0-9986-342A81A1D920}" srcOrd="0" destOrd="1" presId="urn:microsoft.com/office/officeart/2005/8/layout/vList5"/>
    <dgm:cxn modelId="{EA97162B-7F60-438F-A27C-095056942548}" type="presOf" srcId="{31B229DB-7E3B-49FD-834A-5CD0121EC754}" destId="{CE072DB6-4607-4D98-B5F4-287DB01213B5}" srcOrd="0" destOrd="0" presId="urn:microsoft.com/office/officeart/2005/8/layout/vList5"/>
    <dgm:cxn modelId="{20058DC4-3263-4C9F-8FC8-CB2A1833BB90}" srcId="{2A57C311-25F8-487E-8427-25A73A3ABE43}" destId="{4A3054DF-F82E-4CE9-801A-D5D1FBBC4ECC}" srcOrd="2" destOrd="0" parTransId="{4CA3B523-A2DA-4079-AC13-FA9E689C27DC}" sibTransId="{D084AE14-9989-44F1-8D21-CAF7E5173C75}"/>
    <dgm:cxn modelId="{1A3ED61A-CE6C-4DA0-9EB3-720436890CA5}" srcId="{4A3054DF-F82E-4CE9-801A-D5D1FBBC4ECC}" destId="{70A43DA6-3AC3-4E8B-818E-2D97D052E8F4}" srcOrd="0" destOrd="0" parTransId="{ECD76D5C-B68C-4038-8402-DCB05C79875B}" sibTransId="{0B18F034-FD29-49B2-8A37-CA4588C385BB}"/>
    <dgm:cxn modelId="{EFB16AAD-1C50-4445-8EF1-E3A56DD29FDB}" type="presOf" srcId="{70A43DA6-3AC3-4E8B-818E-2D97D052E8F4}" destId="{10810D28-A055-4AA0-9986-342A81A1D920}" srcOrd="0" destOrd="0" presId="urn:microsoft.com/office/officeart/2005/8/layout/vList5"/>
    <dgm:cxn modelId="{5C54BCE8-2928-4FE4-B7EB-1D5C807752A0}" srcId="{2A57C311-25F8-487E-8427-25A73A3ABE43}" destId="{692B0EAF-9B17-4086-A865-8FE918FC7A1F}" srcOrd="1" destOrd="0" parTransId="{A8E19F20-E949-436A-93B9-031D75851169}" sibTransId="{B57D0136-FB34-467B-AC30-C22E588A04FA}"/>
    <dgm:cxn modelId="{8A4D9C4A-4FA7-45CB-A47E-64E93387AC5E}" srcId="{4A3054DF-F82E-4CE9-801A-D5D1FBBC4ECC}" destId="{394459AE-2B12-4321-B13C-859954C49A89}" srcOrd="2" destOrd="0" parTransId="{88808AC1-9E81-4E1B-B3D1-7380EFA48550}" sibTransId="{09CDD616-1ECE-417A-845F-27E1330780AD}"/>
    <dgm:cxn modelId="{BF6C4B43-C874-4027-8E53-1C904A535FB8}" type="presOf" srcId="{394459AE-2B12-4321-B13C-859954C49A89}" destId="{10810D28-A055-4AA0-9986-342A81A1D920}" srcOrd="0" destOrd="2" presId="urn:microsoft.com/office/officeart/2005/8/layout/vList5"/>
    <dgm:cxn modelId="{48FB1316-F574-40AC-AEDB-9C5305EAA3E2}" type="presOf" srcId="{5E834A7E-1BBB-4319-ADF7-F99A53B20D1B}" destId="{C451B921-4793-45E3-8B76-7745FC2527ED}" srcOrd="0" destOrd="0" presId="urn:microsoft.com/office/officeart/2005/8/layout/vList5"/>
    <dgm:cxn modelId="{BDBDC706-2DF1-4220-96EB-FA76533BE5A6}" srcId="{4A3054DF-F82E-4CE9-801A-D5D1FBBC4ECC}" destId="{F3BD5824-A025-4D95-826B-7F7EA1E40B81}" srcOrd="1" destOrd="0" parTransId="{00B55C5C-02F3-4F1C-9CC0-FB2127A26734}" sibTransId="{6E337971-1E7B-43A4-9284-31E2D459242E}"/>
    <dgm:cxn modelId="{FC1AFCC8-36D7-470B-8D56-F53C5E9A3165}" srcId="{2A57C311-25F8-487E-8427-25A73A3ABE43}" destId="{31B229DB-7E3B-49FD-834A-5CD0121EC754}" srcOrd="0" destOrd="0" parTransId="{D512004E-664F-4D0C-B485-2F05FDA731E3}" sibTransId="{491D3F5E-AADF-49ED-8538-51DD4161AAF0}"/>
    <dgm:cxn modelId="{62DDDBD0-8854-4D51-9600-97D438661DB5}" type="presOf" srcId="{2A57C311-25F8-487E-8427-25A73A3ABE43}" destId="{A1A6DECD-9505-4E01-A1B1-9B496E4B068C}" srcOrd="0" destOrd="0" presId="urn:microsoft.com/office/officeart/2005/8/layout/vList5"/>
    <dgm:cxn modelId="{F821F42A-4288-4E7C-A694-4BD91D430A8D}" srcId="{31B229DB-7E3B-49FD-834A-5CD0121EC754}" destId="{98516535-6351-42A5-BA30-41ECC50AF2EC}" srcOrd="0" destOrd="0" parTransId="{33668D40-DC50-49C9-8846-7638ACADC478}" sibTransId="{25B123CF-616B-4DF3-97CC-F2CB95B2784B}"/>
    <dgm:cxn modelId="{B6323270-3A3F-410A-9001-E79A4AFDA6E7}" type="presOf" srcId="{692B0EAF-9B17-4086-A865-8FE918FC7A1F}" destId="{0C5E8FFC-E5BE-4B6E-85A9-01718137610F}" srcOrd="0" destOrd="0" presId="urn:microsoft.com/office/officeart/2005/8/layout/vList5"/>
    <dgm:cxn modelId="{1501D575-D220-4CBF-A5D6-3008841FEF19}" type="presOf" srcId="{98516535-6351-42A5-BA30-41ECC50AF2EC}" destId="{FEC09E00-C457-4776-8FA7-A7E596612FED}" srcOrd="0" destOrd="0" presId="urn:microsoft.com/office/officeart/2005/8/layout/vList5"/>
    <dgm:cxn modelId="{156DE00E-C516-45B2-BD3D-AB50A1A98EC8}" srcId="{692B0EAF-9B17-4086-A865-8FE918FC7A1F}" destId="{5E834A7E-1BBB-4319-ADF7-F99A53B20D1B}" srcOrd="0" destOrd="0" parTransId="{4E10A8DB-2154-43DB-8AF0-0B4BE16AABB8}" sibTransId="{8C863F6E-753E-470D-B86B-0C52EC6BA18D}"/>
    <dgm:cxn modelId="{D8665B46-51E3-4AE3-9186-921C65A338A6}" type="presParOf" srcId="{A1A6DECD-9505-4E01-A1B1-9B496E4B068C}" destId="{84F333FB-F6DA-4B0D-8C73-2109131C0352}" srcOrd="0" destOrd="0" presId="urn:microsoft.com/office/officeart/2005/8/layout/vList5"/>
    <dgm:cxn modelId="{9B8D1536-9C2F-49B4-9DB4-6E403B7CB06C}" type="presParOf" srcId="{84F333FB-F6DA-4B0D-8C73-2109131C0352}" destId="{CE072DB6-4607-4D98-B5F4-287DB01213B5}" srcOrd="0" destOrd="0" presId="urn:microsoft.com/office/officeart/2005/8/layout/vList5"/>
    <dgm:cxn modelId="{FAF0F285-EEFE-42C7-AD3F-4ADD9823AE69}" type="presParOf" srcId="{84F333FB-F6DA-4B0D-8C73-2109131C0352}" destId="{FEC09E00-C457-4776-8FA7-A7E596612FED}" srcOrd="1" destOrd="0" presId="urn:microsoft.com/office/officeart/2005/8/layout/vList5"/>
    <dgm:cxn modelId="{C595E8D6-B7CA-45CA-B93A-7526C0D996EA}" type="presParOf" srcId="{A1A6DECD-9505-4E01-A1B1-9B496E4B068C}" destId="{F9D65682-CF6F-46C2-93BF-F1DA3157AA5F}" srcOrd="1" destOrd="0" presId="urn:microsoft.com/office/officeart/2005/8/layout/vList5"/>
    <dgm:cxn modelId="{D33FA345-C147-481D-860B-7D361A400DBC}" type="presParOf" srcId="{A1A6DECD-9505-4E01-A1B1-9B496E4B068C}" destId="{843CE309-AC73-46AF-A968-2FEB0B9B21A3}" srcOrd="2" destOrd="0" presId="urn:microsoft.com/office/officeart/2005/8/layout/vList5"/>
    <dgm:cxn modelId="{301A3C1A-8724-4A5C-82E3-6613420A95E1}" type="presParOf" srcId="{843CE309-AC73-46AF-A968-2FEB0B9B21A3}" destId="{0C5E8FFC-E5BE-4B6E-85A9-01718137610F}" srcOrd="0" destOrd="0" presId="urn:microsoft.com/office/officeart/2005/8/layout/vList5"/>
    <dgm:cxn modelId="{24DF1612-CBF0-46FE-80CB-6A29D2A8FA45}" type="presParOf" srcId="{843CE309-AC73-46AF-A968-2FEB0B9B21A3}" destId="{C451B921-4793-45E3-8B76-7745FC2527ED}" srcOrd="1" destOrd="0" presId="urn:microsoft.com/office/officeart/2005/8/layout/vList5"/>
    <dgm:cxn modelId="{424A30A7-5355-4432-BDDE-D8839D20D319}" type="presParOf" srcId="{A1A6DECD-9505-4E01-A1B1-9B496E4B068C}" destId="{2D7F5D50-0F15-43BE-8D1B-59D35AC1315F}" srcOrd="3" destOrd="0" presId="urn:microsoft.com/office/officeart/2005/8/layout/vList5"/>
    <dgm:cxn modelId="{7AB0FCD0-27CD-4055-92EF-EC2F97A80E94}" type="presParOf" srcId="{A1A6DECD-9505-4E01-A1B1-9B496E4B068C}" destId="{C706332A-6B5B-40CE-8605-13B71EC0CC60}" srcOrd="4" destOrd="0" presId="urn:microsoft.com/office/officeart/2005/8/layout/vList5"/>
    <dgm:cxn modelId="{9B40A859-C9DB-4FE7-A615-59C3C8E8BB19}" type="presParOf" srcId="{C706332A-6B5B-40CE-8605-13B71EC0CC60}" destId="{E52CD702-8313-458F-8F9D-FB0CB561A67A}" srcOrd="0" destOrd="0" presId="urn:microsoft.com/office/officeart/2005/8/layout/vList5"/>
    <dgm:cxn modelId="{83971419-8E96-47A6-A06D-C41205EAA0CE}" type="presParOf" srcId="{C706332A-6B5B-40CE-8605-13B71EC0CC60}" destId="{10810D28-A055-4AA0-9986-342A81A1D92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B057F5-F309-4228-B377-A4B722E2AC0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CA"/>
        </a:p>
      </dgm:t>
    </dgm:pt>
    <dgm:pt modelId="{18898189-3805-46A6-BD8B-03CF1A25D109}">
      <dgm:prSet/>
      <dgm:spPr/>
      <dgm:t>
        <a:bodyPr/>
        <a:lstStyle/>
        <a:p>
          <a:r>
            <a:rPr lang="fr-CA" baseline="0" dirty="0"/>
            <a:t>Sont assurées</a:t>
          </a:r>
          <a:endParaRPr lang="fr-CA" dirty="0"/>
        </a:p>
      </dgm:t>
    </dgm:pt>
    <dgm:pt modelId="{6BE4798C-72C6-4BBD-8BCF-FB9DCC96F29E}" type="parTrans" cxnId="{9051B427-4A43-40FE-AF41-493487B26D2B}">
      <dgm:prSet/>
      <dgm:spPr/>
      <dgm:t>
        <a:bodyPr/>
        <a:lstStyle/>
        <a:p>
          <a:endParaRPr lang="fr-CA"/>
        </a:p>
      </dgm:t>
    </dgm:pt>
    <dgm:pt modelId="{87129155-6155-4747-9BE4-D552B5AB6723}" type="sibTrans" cxnId="{9051B427-4A43-40FE-AF41-493487B26D2B}">
      <dgm:prSet/>
      <dgm:spPr/>
      <dgm:t>
        <a:bodyPr/>
        <a:lstStyle/>
        <a:p>
          <a:endParaRPr lang="fr-CA"/>
        </a:p>
      </dgm:t>
    </dgm:pt>
    <dgm:pt modelId="{F629D445-B1C8-459C-88EB-B4B876E63ED2}">
      <dgm:prSet/>
      <dgm:spPr/>
      <dgm:t>
        <a:bodyPr/>
        <a:lstStyle/>
        <a:p>
          <a:r>
            <a:rPr lang="fr-CA" dirty="0"/>
            <a:t>Mise au point et réparation d’un appareil, d’un composant, d’un ajustement ou d’un complément assuré.</a:t>
          </a:r>
        </a:p>
      </dgm:t>
    </dgm:pt>
    <dgm:pt modelId="{2B050190-EF07-46F1-874D-6E6BC58A189D}" type="parTrans" cxnId="{4A27CC6E-6EF8-470E-988D-44CCB1A4D64A}">
      <dgm:prSet/>
      <dgm:spPr/>
      <dgm:t>
        <a:bodyPr/>
        <a:lstStyle/>
        <a:p>
          <a:endParaRPr lang="fr-CA"/>
        </a:p>
      </dgm:t>
    </dgm:pt>
    <dgm:pt modelId="{F5FF2880-A77A-4802-8DA8-4721C4F7EE6B}" type="sibTrans" cxnId="{4A27CC6E-6EF8-470E-988D-44CCB1A4D64A}">
      <dgm:prSet/>
      <dgm:spPr/>
      <dgm:t>
        <a:bodyPr/>
        <a:lstStyle/>
        <a:p>
          <a:endParaRPr lang="fr-CA"/>
        </a:p>
      </dgm:t>
    </dgm:pt>
    <dgm:pt modelId="{61E938CA-9E26-4457-9B31-312683B2C080}">
      <dgm:prSet/>
      <dgm:spPr/>
      <dgm:t>
        <a:bodyPr/>
        <a:lstStyle/>
        <a:p>
          <a:r>
            <a:rPr lang="fr-CA" baseline="0" dirty="0"/>
            <a:t>Prix d’achat ou de remplacement d’un appareil comprend</a:t>
          </a:r>
          <a:endParaRPr lang="fr-CA" dirty="0"/>
        </a:p>
      </dgm:t>
    </dgm:pt>
    <dgm:pt modelId="{44C98AE2-6FF8-4DCD-A345-06F9B8D9D8F3}" type="parTrans" cxnId="{013CF5B5-2F40-47D8-B138-D6DAA73CB353}">
      <dgm:prSet/>
      <dgm:spPr/>
      <dgm:t>
        <a:bodyPr/>
        <a:lstStyle/>
        <a:p>
          <a:endParaRPr lang="fr-CA"/>
        </a:p>
      </dgm:t>
    </dgm:pt>
    <dgm:pt modelId="{656A8243-9DB1-4CD7-9C81-DFC41A0597F1}" type="sibTrans" cxnId="{013CF5B5-2F40-47D8-B138-D6DAA73CB353}">
      <dgm:prSet/>
      <dgm:spPr/>
      <dgm:t>
        <a:bodyPr/>
        <a:lstStyle/>
        <a:p>
          <a:endParaRPr lang="fr-CA"/>
        </a:p>
      </dgm:t>
    </dgm:pt>
    <dgm:pt modelId="{BF413448-F41C-4EC2-BCBE-53ABF644C2F1}">
      <dgm:prSet/>
      <dgm:spPr/>
      <dgm:t>
        <a:bodyPr/>
        <a:lstStyle/>
        <a:p>
          <a:r>
            <a:rPr lang="fr-CA" dirty="0"/>
            <a:t>Ajustements et réparations durant la période de garantie afin de rendre l’appareil fonctionnel et confortable. </a:t>
          </a:r>
        </a:p>
      </dgm:t>
    </dgm:pt>
    <dgm:pt modelId="{5F5DDF5B-E4D3-4E88-8951-893B747587FB}" type="parTrans" cxnId="{E77BD1E2-8572-43C7-9E13-335507EA3E89}">
      <dgm:prSet/>
      <dgm:spPr/>
      <dgm:t>
        <a:bodyPr/>
        <a:lstStyle/>
        <a:p>
          <a:endParaRPr lang="fr-CA"/>
        </a:p>
      </dgm:t>
    </dgm:pt>
    <dgm:pt modelId="{9E218248-EC8E-4947-ACEA-37E462F3108D}" type="sibTrans" cxnId="{E77BD1E2-8572-43C7-9E13-335507EA3E89}">
      <dgm:prSet/>
      <dgm:spPr/>
      <dgm:t>
        <a:bodyPr/>
        <a:lstStyle/>
        <a:p>
          <a:endParaRPr lang="fr-CA"/>
        </a:p>
      </dgm:t>
    </dgm:pt>
    <dgm:pt modelId="{B5778F15-4997-4D32-97AA-F5196956A91B}">
      <dgm:prSet/>
      <dgm:spPr/>
      <dgm:t>
        <a:bodyPr/>
        <a:lstStyle/>
        <a:p>
          <a:r>
            <a:rPr lang="fr-CA" baseline="0" dirty="0"/>
            <a:t>Garantie ne s’applique pas dans les situations suivantes</a:t>
          </a:r>
          <a:endParaRPr lang="fr-CA" dirty="0"/>
        </a:p>
      </dgm:t>
    </dgm:pt>
    <dgm:pt modelId="{E9C4DB96-2B4F-4120-A8AD-59AF378518C8}" type="parTrans" cxnId="{766D044C-BDEF-499D-8CE4-A486C560C54B}">
      <dgm:prSet/>
      <dgm:spPr/>
      <dgm:t>
        <a:bodyPr/>
        <a:lstStyle/>
        <a:p>
          <a:endParaRPr lang="fr-CA"/>
        </a:p>
      </dgm:t>
    </dgm:pt>
    <dgm:pt modelId="{97D7649B-8C07-4187-A14A-F1C382547829}" type="sibTrans" cxnId="{766D044C-BDEF-499D-8CE4-A486C560C54B}">
      <dgm:prSet/>
      <dgm:spPr/>
      <dgm:t>
        <a:bodyPr/>
        <a:lstStyle/>
        <a:p>
          <a:endParaRPr lang="fr-CA"/>
        </a:p>
      </dgm:t>
    </dgm:pt>
    <dgm:pt modelId="{529849D9-A25A-4BFD-9612-0F08D4A7FC02}">
      <dgm:prSet/>
      <dgm:spPr/>
      <dgm:t>
        <a:bodyPr/>
        <a:lstStyle/>
        <a:p>
          <a:r>
            <a:rPr lang="fr-CH" dirty="0"/>
            <a:t>Changement de condition physique</a:t>
          </a:r>
          <a:endParaRPr lang="fr-CA" dirty="0"/>
        </a:p>
      </dgm:t>
    </dgm:pt>
    <dgm:pt modelId="{F9DAB16F-86FC-4D36-A51E-3FA9ED870A2C}" type="parTrans" cxnId="{DE166B9C-7D10-48B0-B48B-639119B983EB}">
      <dgm:prSet/>
      <dgm:spPr/>
      <dgm:t>
        <a:bodyPr/>
        <a:lstStyle/>
        <a:p>
          <a:endParaRPr lang="fr-CA"/>
        </a:p>
      </dgm:t>
    </dgm:pt>
    <dgm:pt modelId="{E5732192-93BC-4337-9806-5B7EEECFA816}" type="sibTrans" cxnId="{DE166B9C-7D10-48B0-B48B-639119B983EB}">
      <dgm:prSet/>
      <dgm:spPr/>
      <dgm:t>
        <a:bodyPr/>
        <a:lstStyle/>
        <a:p>
          <a:endParaRPr lang="fr-CA"/>
        </a:p>
      </dgm:t>
    </dgm:pt>
    <dgm:pt modelId="{411CF7E3-1E1C-4322-953F-110B6D3D8DF4}">
      <dgm:prSet/>
      <dgm:spPr/>
      <dgm:t>
        <a:bodyPr/>
        <a:lstStyle/>
        <a:p>
          <a:r>
            <a:rPr lang="fr-CH" dirty="0"/>
            <a:t>Bris accidentel</a:t>
          </a:r>
          <a:endParaRPr lang="fr-CA" dirty="0"/>
        </a:p>
      </dgm:t>
    </dgm:pt>
    <dgm:pt modelId="{EF4C0C85-EABB-4F45-93CF-D388E79C3CC9}" type="parTrans" cxnId="{B21AB8FD-0368-4CA3-B700-1F7F09581378}">
      <dgm:prSet/>
      <dgm:spPr/>
    </dgm:pt>
    <dgm:pt modelId="{ED745B66-2949-425C-809C-6D191E2B8EBB}" type="sibTrans" cxnId="{B21AB8FD-0368-4CA3-B700-1F7F09581378}">
      <dgm:prSet/>
      <dgm:spPr/>
    </dgm:pt>
    <dgm:pt modelId="{270D0573-2393-4B64-8293-8F3EAD0BAEE8}">
      <dgm:prSet/>
      <dgm:spPr/>
      <dgm:t>
        <a:bodyPr/>
        <a:lstStyle/>
        <a:p>
          <a:r>
            <a:rPr lang="fr-CH" dirty="0"/>
            <a:t>Usage abusif ou négligent (au frais de la PA)</a:t>
          </a:r>
          <a:endParaRPr lang="fr-CA" dirty="0"/>
        </a:p>
      </dgm:t>
    </dgm:pt>
    <dgm:pt modelId="{7F537A4E-EBD7-472E-8D74-B0F31ADACAF6}" type="parTrans" cxnId="{EE1400FD-07D9-4622-AD7D-482493150626}">
      <dgm:prSet/>
      <dgm:spPr/>
    </dgm:pt>
    <dgm:pt modelId="{79EA96BC-61F5-4AD8-802F-BF1D3EE3AAD3}" type="sibTrans" cxnId="{EE1400FD-07D9-4622-AD7D-482493150626}">
      <dgm:prSet/>
      <dgm:spPr/>
    </dgm:pt>
    <dgm:pt modelId="{9C75C35C-DF96-49DB-A668-87C7FE02F300}" type="pres">
      <dgm:prSet presAssocID="{EDB057F5-F309-4228-B377-A4B722E2AC01}" presName="Name0" presStyleCnt="0">
        <dgm:presLayoutVars>
          <dgm:dir/>
          <dgm:animLvl val="lvl"/>
          <dgm:resizeHandles val="exact"/>
        </dgm:presLayoutVars>
      </dgm:prSet>
      <dgm:spPr/>
      <dgm:t>
        <a:bodyPr/>
        <a:lstStyle/>
        <a:p>
          <a:endParaRPr lang="fr-FR"/>
        </a:p>
      </dgm:t>
    </dgm:pt>
    <dgm:pt modelId="{F7EFE9D6-238A-4854-B82F-C519283E091B}" type="pres">
      <dgm:prSet presAssocID="{18898189-3805-46A6-BD8B-03CF1A25D109}" presName="linNode" presStyleCnt="0"/>
      <dgm:spPr/>
    </dgm:pt>
    <dgm:pt modelId="{065E0327-5B8E-46A7-BC3F-17F9A252F32C}" type="pres">
      <dgm:prSet presAssocID="{18898189-3805-46A6-BD8B-03CF1A25D109}" presName="parentText" presStyleLbl="node1" presStyleIdx="0" presStyleCnt="3">
        <dgm:presLayoutVars>
          <dgm:chMax val="1"/>
          <dgm:bulletEnabled val="1"/>
        </dgm:presLayoutVars>
      </dgm:prSet>
      <dgm:spPr/>
      <dgm:t>
        <a:bodyPr/>
        <a:lstStyle/>
        <a:p>
          <a:endParaRPr lang="fr-FR"/>
        </a:p>
      </dgm:t>
    </dgm:pt>
    <dgm:pt modelId="{20C571B1-288A-4AB1-81D5-CCF1FF9EB286}" type="pres">
      <dgm:prSet presAssocID="{18898189-3805-46A6-BD8B-03CF1A25D109}" presName="descendantText" presStyleLbl="alignAccFollowNode1" presStyleIdx="0" presStyleCnt="3">
        <dgm:presLayoutVars>
          <dgm:bulletEnabled val="1"/>
        </dgm:presLayoutVars>
      </dgm:prSet>
      <dgm:spPr/>
      <dgm:t>
        <a:bodyPr/>
        <a:lstStyle/>
        <a:p>
          <a:endParaRPr lang="fr-FR"/>
        </a:p>
      </dgm:t>
    </dgm:pt>
    <dgm:pt modelId="{D93FA603-7814-4179-9024-774730DBCE37}" type="pres">
      <dgm:prSet presAssocID="{87129155-6155-4747-9BE4-D552B5AB6723}" presName="sp" presStyleCnt="0"/>
      <dgm:spPr/>
    </dgm:pt>
    <dgm:pt modelId="{C8E12004-99C9-46B7-BCBA-52B59D19AFAE}" type="pres">
      <dgm:prSet presAssocID="{61E938CA-9E26-4457-9B31-312683B2C080}" presName="linNode" presStyleCnt="0"/>
      <dgm:spPr/>
    </dgm:pt>
    <dgm:pt modelId="{738B7944-BD6B-42C4-BEBE-A1A603C90458}" type="pres">
      <dgm:prSet presAssocID="{61E938CA-9E26-4457-9B31-312683B2C080}" presName="parentText" presStyleLbl="node1" presStyleIdx="1" presStyleCnt="3">
        <dgm:presLayoutVars>
          <dgm:chMax val="1"/>
          <dgm:bulletEnabled val="1"/>
        </dgm:presLayoutVars>
      </dgm:prSet>
      <dgm:spPr/>
      <dgm:t>
        <a:bodyPr/>
        <a:lstStyle/>
        <a:p>
          <a:endParaRPr lang="fr-FR"/>
        </a:p>
      </dgm:t>
    </dgm:pt>
    <dgm:pt modelId="{8B8CFB4C-BE9E-40C2-8600-9D23F71FEC8B}" type="pres">
      <dgm:prSet presAssocID="{61E938CA-9E26-4457-9B31-312683B2C080}" presName="descendantText" presStyleLbl="alignAccFollowNode1" presStyleIdx="1" presStyleCnt="3">
        <dgm:presLayoutVars>
          <dgm:bulletEnabled val="1"/>
        </dgm:presLayoutVars>
      </dgm:prSet>
      <dgm:spPr/>
      <dgm:t>
        <a:bodyPr/>
        <a:lstStyle/>
        <a:p>
          <a:endParaRPr lang="fr-FR"/>
        </a:p>
      </dgm:t>
    </dgm:pt>
    <dgm:pt modelId="{4BD12CB6-9EC9-4F31-8411-C4E8AE8DF4A6}" type="pres">
      <dgm:prSet presAssocID="{656A8243-9DB1-4CD7-9C81-DFC41A0597F1}" presName="sp" presStyleCnt="0"/>
      <dgm:spPr/>
    </dgm:pt>
    <dgm:pt modelId="{C147F79F-32E6-488C-98C6-D8EE34C5E25E}" type="pres">
      <dgm:prSet presAssocID="{B5778F15-4997-4D32-97AA-F5196956A91B}" presName="linNode" presStyleCnt="0"/>
      <dgm:spPr/>
    </dgm:pt>
    <dgm:pt modelId="{D8A3849D-742E-450A-8066-5DEDB3161946}" type="pres">
      <dgm:prSet presAssocID="{B5778F15-4997-4D32-97AA-F5196956A91B}" presName="parentText" presStyleLbl="node1" presStyleIdx="2" presStyleCnt="3">
        <dgm:presLayoutVars>
          <dgm:chMax val="1"/>
          <dgm:bulletEnabled val="1"/>
        </dgm:presLayoutVars>
      </dgm:prSet>
      <dgm:spPr/>
      <dgm:t>
        <a:bodyPr/>
        <a:lstStyle/>
        <a:p>
          <a:endParaRPr lang="fr-FR"/>
        </a:p>
      </dgm:t>
    </dgm:pt>
    <dgm:pt modelId="{9E2DB966-37DA-4F82-9DA7-788055746C68}" type="pres">
      <dgm:prSet presAssocID="{B5778F15-4997-4D32-97AA-F5196956A91B}" presName="descendantText" presStyleLbl="alignAccFollowNode1" presStyleIdx="2" presStyleCnt="3">
        <dgm:presLayoutVars>
          <dgm:bulletEnabled val="1"/>
        </dgm:presLayoutVars>
      </dgm:prSet>
      <dgm:spPr/>
      <dgm:t>
        <a:bodyPr/>
        <a:lstStyle/>
        <a:p>
          <a:endParaRPr lang="fr-FR"/>
        </a:p>
      </dgm:t>
    </dgm:pt>
  </dgm:ptLst>
  <dgm:cxnLst>
    <dgm:cxn modelId="{CB21076E-0E39-4930-9106-C297039F70F5}" type="presOf" srcId="{B5778F15-4997-4D32-97AA-F5196956A91B}" destId="{D8A3849D-742E-450A-8066-5DEDB3161946}" srcOrd="0" destOrd="0" presId="urn:microsoft.com/office/officeart/2005/8/layout/vList5"/>
    <dgm:cxn modelId="{4A27CC6E-6EF8-470E-988D-44CCB1A4D64A}" srcId="{18898189-3805-46A6-BD8B-03CF1A25D109}" destId="{F629D445-B1C8-459C-88EB-B4B876E63ED2}" srcOrd="0" destOrd="0" parTransId="{2B050190-EF07-46F1-874D-6E6BC58A189D}" sibTransId="{F5FF2880-A77A-4802-8DA8-4721C4F7EE6B}"/>
    <dgm:cxn modelId="{A9CF17E6-1CD7-4781-A480-07DA9FEF1ECB}" type="presOf" srcId="{529849D9-A25A-4BFD-9612-0F08D4A7FC02}" destId="{9E2DB966-37DA-4F82-9DA7-788055746C68}" srcOrd="0" destOrd="0" presId="urn:microsoft.com/office/officeart/2005/8/layout/vList5"/>
    <dgm:cxn modelId="{766D044C-BDEF-499D-8CE4-A486C560C54B}" srcId="{EDB057F5-F309-4228-B377-A4B722E2AC01}" destId="{B5778F15-4997-4D32-97AA-F5196956A91B}" srcOrd="2" destOrd="0" parTransId="{E9C4DB96-2B4F-4120-A8AD-59AF378518C8}" sibTransId="{97D7649B-8C07-4187-A14A-F1C382547829}"/>
    <dgm:cxn modelId="{9051B427-4A43-40FE-AF41-493487B26D2B}" srcId="{EDB057F5-F309-4228-B377-A4B722E2AC01}" destId="{18898189-3805-46A6-BD8B-03CF1A25D109}" srcOrd="0" destOrd="0" parTransId="{6BE4798C-72C6-4BBD-8BCF-FB9DCC96F29E}" sibTransId="{87129155-6155-4747-9BE4-D552B5AB6723}"/>
    <dgm:cxn modelId="{0B1CF305-F3C7-4884-A530-F14C45F0B65D}" type="presOf" srcId="{BF413448-F41C-4EC2-BCBE-53ABF644C2F1}" destId="{8B8CFB4C-BE9E-40C2-8600-9D23F71FEC8B}" srcOrd="0" destOrd="0" presId="urn:microsoft.com/office/officeart/2005/8/layout/vList5"/>
    <dgm:cxn modelId="{E77BD1E2-8572-43C7-9E13-335507EA3E89}" srcId="{61E938CA-9E26-4457-9B31-312683B2C080}" destId="{BF413448-F41C-4EC2-BCBE-53ABF644C2F1}" srcOrd="0" destOrd="0" parTransId="{5F5DDF5B-E4D3-4E88-8951-893B747587FB}" sibTransId="{9E218248-EC8E-4947-ACEA-37E462F3108D}"/>
    <dgm:cxn modelId="{0CF37B03-6FC8-4AC3-84C1-7CEE52BD7538}" type="presOf" srcId="{F629D445-B1C8-459C-88EB-B4B876E63ED2}" destId="{20C571B1-288A-4AB1-81D5-CCF1FF9EB286}" srcOrd="0" destOrd="0" presId="urn:microsoft.com/office/officeart/2005/8/layout/vList5"/>
    <dgm:cxn modelId="{B282753A-393F-4C91-A932-643C995773FF}" type="presOf" srcId="{18898189-3805-46A6-BD8B-03CF1A25D109}" destId="{065E0327-5B8E-46A7-BC3F-17F9A252F32C}" srcOrd="0" destOrd="0" presId="urn:microsoft.com/office/officeart/2005/8/layout/vList5"/>
    <dgm:cxn modelId="{1DE43E88-7470-41FE-8759-9194BD792BA5}" type="presOf" srcId="{411CF7E3-1E1C-4322-953F-110B6D3D8DF4}" destId="{9E2DB966-37DA-4F82-9DA7-788055746C68}" srcOrd="0" destOrd="1" presId="urn:microsoft.com/office/officeart/2005/8/layout/vList5"/>
    <dgm:cxn modelId="{EE1400FD-07D9-4622-AD7D-482493150626}" srcId="{B5778F15-4997-4D32-97AA-F5196956A91B}" destId="{270D0573-2393-4B64-8293-8F3EAD0BAEE8}" srcOrd="2" destOrd="0" parTransId="{7F537A4E-EBD7-472E-8D74-B0F31ADACAF6}" sibTransId="{79EA96BC-61F5-4AD8-802F-BF1D3EE3AAD3}"/>
    <dgm:cxn modelId="{013CF5B5-2F40-47D8-B138-D6DAA73CB353}" srcId="{EDB057F5-F309-4228-B377-A4B722E2AC01}" destId="{61E938CA-9E26-4457-9B31-312683B2C080}" srcOrd="1" destOrd="0" parTransId="{44C98AE2-6FF8-4DCD-A345-06F9B8D9D8F3}" sibTransId="{656A8243-9DB1-4CD7-9C81-DFC41A0597F1}"/>
    <dgm:cxn modelId="{AAE0FFA1-0FD9-4A61-9636-8632C5C006D6}" type="presOf" srcId="{270D0573-2393-4B64-8293-8F3EAD0BAEE8}" destId="{9E2DB966-37DA-4F82-9DA7-788055746C68}" srcOrd="0" destOrd="2" presId="urn:microsoft.com/office/officeart/2005/8/layout/vList5"/>
    <dgm:cxn modelId="{DE166B9C-7D10-48B0-B48B-639119B983EB}" srcId="{B5778F15-4997-4D32-97AA-F5196956A91B}" destId="{529849D9-A25A-4BFD-9612-0F08D4A7FC02}" srcOrd="0" destOrd="0" parTransId="{F9DAB16F-86FC-4D36-A51E-3FA9ED870A2C}" sibTransId="{E5732192-93BC-4337-9806-5B7EEECFA816}"/>
    <dgm:cxn modelId="{56A81D9C-F1F2-468F-8141-2D223ACD6665}" type="presOf" srcId="{EDB057F5-F309-4228-B377-A4B722E2AC01}" destId="{9C75C35C-DF96-49DB-A668-87C7FE02F300}" srcOrd="0" destOrd="0" presId="urn:microsoft.com/office/officeart/2005/8/layout/vList5"/>
    <dgm:cxn modelId="{3FF240B7-C70C-447F-BBE6-A5CC7464DA09}" type="presOf" srcId="{61E938CA-9E26-4457-9B31-312683B2C080}" destId="{738B7944-BD6B-42C4-BEBE-A1A603C90458}" srcOrd="0" destOrd="0" presId="urn:microsoft.com/office/officeart/2005/8/layout/vList5"/>
    <dgm:cxn modelId="{B21AB8FD-0368-4CA3-B700-1F7F09581378}" srcId="{B5778F15-4997-4D32-97AA-F5196956A91B}" destId="{411CF7E3-1E1C-4322-953F-110B6D3D8DF4}" srcOrd="1" destOrd="0" parTransId="{EF4C0C85-EABB-4F45-93CF-D388E79C3CC9}" sibTransId="{ED745B66-2949-425C-809C-6D191E2B8EBB}"/>
    <dgm:cxn modelId="{07569428-5308-4CDC-9286-7491CEAE35D1}" type="presParOf" srcId="{9C75C35C-DF96-49DB-A668-87C7FE02F300}" destId="{F7EFE9D6-238A-4854-B82F-C519283E091B}" srcOrd="0" destOrd="0" presId="urn:microsoft.com/office/officeart/2005/8/layout/vList5"/>
    <dgm:cxn modelId="{2EB1EF1F-D402-4876-AFE6-BA050A0D63FC}" type="presParOf" srcId="{F7EFE9D6-238A-4854-B82F-C519283E091B}" destId="{065E0327-5B8E-46A7-BC3F-17F9A252F32C}" srcOrd="0" destOrd="0" presId="urn:microsoft.com/office/officeart/2005/8/layout/vList5"/>
    <dgm:cxn modelId="{27634E89-6C16-43E7-813E-46FE11AD60F5}" type="presParOf" srcId="{F7EFE9D6-238A-4854-B82F-C519283E091B}" destId="{20C571B1-288A-4AB1-81D5-CCF1FF9EB286}" srcOrd="1" destOrd="0" presId="urn:microsoft.com/office/officeart/2005/8/layout/vList5"/>
    <dgm:cxn modelId="{641B45A6-6963-4A22-A956-508CC4DB3915}" type="presParOf" srcId="{9C75C35C-DF96-49DB-A668-87C7FE02F300}" destId="{D93FA603-7814-4179-9024-774730DBCE37}" srcOrd="1" destOrd="0" presId="urn:microsoft.com/office/officeart/2005/8/layout/vList5"/>
    <dgm:cxn modelId="{3C69DA7E-3930-4F65-A8BD-A1652AEC7F58}" type="presParOf" srcId="{9C75C35C-DF96-49DB-A668-87C7FE02F300}" destId="{C8E12004-99C9-46B7-BCBA-52B59D19AFAE}" srcOrd="2" destOrd="0" presId="urn:microsoft.com/office/officeart/2005/8/layout/vList5"/>
    <dgm:cxn modelId="{E673612D-A6F2-4D2C-B2E4-242304B22E7E}" type="presParOf" srcId="{C8E12004-99C9-46B7-BCBA-52B59D19AFAE}" destId="{738B7944-BD6B-42C4-BEBE-A1A603C90458}" srcOrd="0" destOrd="0" presId="urn:microsoft.com/office/officeart/2005/8/layout/vList5"/>
    <dgm:cxn modelId="{57700928-6C5E-4607-89A9-9C888FB0B1DB}" type="presParOf" srcId="{C8E12004-99C9-46B7-BCBA-52B59D19AFAE}" destId="{8B8CFB4C-BE9E-40C2-8600-9D23F71FEC8B}" srcOrd="1" destOrd="0" presId="urn:microsoft.com/office/officeart/2005/8/layout/vList5"/>
    <dgm:cxn modelId="{5C3879F5-5747-4D2D-B78C-5CE6ADEE583D}" type="presParOf" srcId="{9C75C35C-DF96-49DB-A668-87C7FE02F300}" destId="{4BD12CB6-9EC9-4F31-8411-C4E8AE8DF4A6}" srcOrd="3" destOrd="0" presId="urn:microsoft.com/office/officeart/2005/8/layout/vList5"/>
    <dgm:cxn modelId="{BE9FCA29-B968-4321-9643-580612F5207D}" type="presParOf" srcId="{9C75C35C-DF96-49DB-A668-87C7FE02F300}" destId="{C147F79F-32E6-488C-98C6-D8EE34C5E25E}" srcOrd="4" destOrd="0" presId="urn:microsoft.com/office/officeart/2005/8/layout/vList5"/>
    <dgm:cxn modelId="{AB78DF98-81E5-4EDF-A382-A08082490C0B}" type="presParOf" srcId="{C147F79F-32E6-488C-98C6-D8EE34C5E25E}" destId="{D8A3849D-742E-450A-8066-5DEDB3161946}" srcOrd="0" destOrd="0" presId="urn:microsoft.com/office/officeart/2005/8/layout/vList5"/>
    <dgm:cxn modelId="{F5CDA95D-3D2D-4324-A23E-7A1C86D34655}" type="presParOf" srcId="{C147F79F-32E6-488C-98C6-D8EE34C5E25E}" destId="{9E2DB966-37DA-4F82-9DA7-788055746C6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D85EBB-938A-4BFB-BFD6-9BEF767CF2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33F224AD-4DA1-4B39-8C07-C0EBCC0F3717}">
      <dgm:prSet/>
      <dgm:spPr/>
      <dgm:t>
        <a:bodyPr/>
        <a:lstStyle/>
        <a:p>
          <a:r>
            <a:rPr lang="fr-CA" baseline="0" dirty="0"/>
            <a:t>Certains CPO ont une garantie différente de celle de l’appareil </a:t>
          </a:r>
          <a:endParaRPr lang="fr-CA" dirty="0"/>
        </a:p>
      </dgm:t>
    </dgm:pt>
    <dgm:pt modelId="{A3CEB5ED-3956-4F33-B232-A8FD83D181C7}" type="parTrans" cxnId="{66E65A01-0F1A-4028-A21D-0DA848A10B80}">
      <dgm:prSet/>
      <dgm:spPr/>
      <dgm:t>
        <a:bodyPr/>
        <a:lstStyle/>
        <a:p>
          <a:endParaRPr lang="fr-CA"/>
        </a:p>
      </dgm:t>
    </dgm:pt>
    <dgm:pt modelId="{EF20383F-63F0-4D54-81EE-23F8C1E6597C}" type="sibTrans" cxnId="{66E65A01-0F1A-4028-A21D-0DA848A10B80}">
      <dgm:prSet/>
      <dgm:spPr/>
      <dgm:t>
        <a:bodyPr/>
        <a:lstStyle/>
        <a:p>
          <a:endParaRPr lang="fr-CA"/>
        </a:p>
      </dgm:t>
    </dgm:pt>
    <dgm:pt modelId="{6264EBC4-0658-4938-87E2-0CA19A8D5BEF}">
      <dgm:prSet/>
      <dgm:spPr/>
      <dgm:t>
        <a:bodyPr/>
        <a:lstStyle/>
        <a:p>
          <a:pPr>
            <a:buNone/>
          </a:pPr>
          <a:r>
            <a:rPr lang="fr-CA" dirty="0"/>
            <a:t>Ex. : emboîture, double-emboîture, ceinture, harnais, etc.</a:t>
          </a:r>
        </a:p>
      </dgm:t>
    </dgm:pt>
    <dgm:pt modelId="{B499FAF2-494E-4453-8142-4FE740F0B3F9}" type="parTrans" cxnId="{375AC87D-D22C-40EA-BA9A-6A2E908F56D7}">
      <dgm:prSet/>
      <dgm:spPr/>
      <dgm:t>
        <a:bodyPr/>
        <a:lstStyle/>
        <a:p>
          <a:endParaRPr lang="fr-CA"/>
        </a:p>
      </dgm:t>
    </dgm:pt>
    <dgm:pt modelId="{269B8B7D-924F-4E58-83AD-69E374AF8EA9}" type="sibTrans" cxnId="{375AC87D-D22C-40EA-BA9A-6A2E908F56D7}">
      <dgm:prSet/>
      <dgm:spPr/>
      <dgm:t>
        <a:bodyPr/>
        <a:lstStyle/>
        <a:p>
          <a:endParaRPr lang="fr-CA"/>
        </a:p>
      </dgm:t>
    </dgm:pt>
    <dgm:pt modelId="{327A2DBD-D710-4E85-A061-EFEFD9214933}">
      <dgm:prSet custT="1"/>
      <dgm:spPr/>
      <dgm:t>
        <a:bodyPr/>
        <a:lstStyle/>
        <a:p>
          <a:r>
            <a:rPr lang="fr-CA" sz="2500" baseline="0" dirty="0"/>
            <a:t>Remplacement requis durant la période de garantie du CPO</a:t>
          </a:r>
          <a:endParaRPr lang="fr-CA" sz="2500" dirty="0"/>
        </a:p>
      </dgm:t>
    </dgm:pt>
    <dgm:pt modelId="{42ADC833-488D-4E0A-A3A2-1183E1D447F5}" type="parTrans" cxnId="{56B9C1E7-937E-4292-A95F-6B2C311F4EDA}">
      <dgm:prSet/>
      <dgm:spPr/>
      <dgm:t>
        <a:bodyPr/>
        <a:lstStyle/>
        <a:p>
          <a:endParaRPr lang="fr-CA"/>
        </a:p>
      </dgm:t>
    </dgm:pt>
    <dgm:pt modelId="{AE13EC19-2D4A-4F0C-8018-13437C04C21C}" type="sibTrans" cxnId="{56B9C1E7-937E-4292-A95F-6B2C311F4EDA}">
      <dgm:prSet/>
      <dgm:spPr/>
      <dgm:t>
        <a:bodyPr/>
        <a:lstStyle/>
        <a:p>
          <a:endParaRPr lang="fr-CA"/>
        </a:p>
      </dgm:t>
    </dgm:pt>
    <dgm:pt modelId="{DAD76D39-94B5-4AFF-BEAA-F3632EC877E5}">
      <dgm:prSet/>
      <dgm:spPr/>
      <dgm:t>
        <a:bodyPr/>
        <a:lstStyle/>
        <a:p>
          <a:pPr algn="l"/>
          <a:r>
            <a:rPr lang="fr-CA" dirty="0"/>
            <a:t>Raison doit être précisée dans les renseignements complémentaires (RC).</a:t>
          </a:r>
        </a:p>
      </dgm:t>
    </dgm:pt>
    <dgm:pt modelId="{06ED94FC-73F4-4958-8D4F-235759C68E06}" type="parTrans" cxnId="{C01C1ED7-572E-4214-AC52-DB6B84C0E8DD}">
      <dgm:prSet/>
      <dgm:spPr/>
      <dgm:t>
        <a:bodyPr/>
        <a:lstStyle/>
        <a:p>
          <a:endParaRPr lang="fr-CA"/>
        </a:p>
      </dgm:t>
    </dgm:pt>
    <dgm:pt modelId="{6541F371-938C-440F-9FF8-C0EDB0364A5E}" type="sibTrans" cxnId="{C01C1ED7-572E-4214-AC52-DB6B84C0E8DD}">
      <dgm:prSet/>
      <dgm:spPr/>
      <dgm:t>
        <a:bodyPr/>
        <a:lstStyle/>
        <a:p>
          <a:endParaRPr lang="fr-CA"/>
        </a:p>
      </dgm:t>
    </dgm:pt>
    <dgm:pt modelId="{EF771D92-0E2F-4AEF-8C9A-604E6F3C0918}">
      <dgm:prSet/>
      <dgm:spPr/>
      <dgm:t>
        <a:bodyPr/>
        <a:lstStyle/>
        <a:p>
          <a:r>
            <a:rPr lang="fr-CA" dirty="0"/>
            <a:t>Un CPO garanti 3 mois ne peut pas être remplacé avant la fin de sa garantie (que l’appareil en référence soit sous garantie ou non).</a:t>
          </a:r>
        </a:p>
      </dgm:t>
    </dgm:pt>
    <dgm:pt modelId="{B60FB0EB-E833-4EBC-915F-41F4FBA340E9}" type="parTrans" cxnId="{8C5062AB-67FD-4DA7-80E7-6620B8734840}">
      <dgm:prSet/>
      <dgm:spPr/>
      <dgm:t>
        <a:bodyPr/>
        <a:lstStyle/>
        <a:p>
          <a:endParaRPr lang="fr-CA"/>
        </a:p>
      </dgm:t>
    </dgm:pt>
    <dgm:pt modelId="{0AF4AAE0-942E-4F3A-B4AD-E38C2E914685}" type="sibTrans" cxnId="{8C5062AB-67FD-4DA7-80E7-6620B8734840}">
      <dgm:prSet/>
      <dgm:spPr/>
      <dgm:t>
        <a:bodyPr/>
        <a:lstStyle/>
        <a:p>
          <a:endParaRPr lang="fr-CA"/>
        </a:p>
      </dgm:t>
    </dgm:pt>
    <dgm:pt modelId="{761668D8-8970-4BC7-A11B-C36E61670C11}">
      <dgm:prSet/>
      <dgm:spPr/>
      <dgm:t>
        <a:bodyPr/>
        <a:lstStyle/>
        <a:p>
          <a:pPr algn="l">
            <a:buNone/>
          </a:pPr>
          <a:r>
            <a:rPr lang="fr-CA" dirty="0"/>
            <a:t>Ex. : pertes ou gains de volume du moignon.</a:t>
          </a:r>
        </a:p>
      </dgm:t>
    </dgm:pt>
    <dgm:pt modelId="{027D0D7C-9F84-4F0C-9EDA-9C8C9AAFDBAB}" type="parTrans" cxnId="{BF9153D5-94BC-47FC-89A9-227EA1759FB1}">
      <dgm:prSet/>
      <dgm:spPr/>
      <dgm:t>
        <a:bodyPr/>
        <a:lstStyle/>
        <a:p>
          <a:endParaRPr lang="fr-CA"/>
        </a:p>
      </dgm:t>
    </dgm:pt>
    <dgm:pt modelId="{547E01F1-6765-4900-9474-D249E691AB0C}" type="sibTrans" cxnId="{BF9153D5-94BC-47FC-89A9-227EA1759FB1}">
      <dgm:prSet/>
      <dgm:spPr/>
      <dgm:t>
        <a:bodyPr/>
        <a:lstStyle/>
        <a:p>
          <a:endParaRPr lang="fr-CA"/>
        </a:p>
      </dgm:t>
    </dgm:pt>
    <dgm:pt modelId="{3588193F-AFD2-4A80-9F36-47EAABDC49AD}" type="pres">
      <dgm:prSet presAssocID="{30D85EBB-938A-4BFB-BFD6-9BEF767CF219}" presName="linear" presStyleCnt="0">
        <dgm:presLayoutVars>
          <dgm:animLvl val="lvl"/>
          <dgm:resizeHandles val="exact"/>
        </dgm:presLayoutVars>
      </dgm:prSet>
      <dgm:spPr/>
      <dgm:t>
        <a:bodyPr/>
        <a:lstStyle/>
        <a:p>
          <a:endParaRPr lang="fr-FR"/>
        </a:p>
      </dgm:t>
    </dgm:pt>
    <dgm:pt modelId="{17F2DA01-D460-44C0-848B-23014E82B086}" type="pres">
      <dgm:prSet presAssocID="{33F224AD-4DA1-4B39-8C07-C0EBCC0F3717}" presName="parentText" presStyleLbl="node1" presStyleIdx="0" presStyleCnt="2" custScaleY="68948" custLinFactNeighborY="-8532">
        <dgm:presLayoutVars>
          <dgm:chMax val="0"/>
          <dgm:bulletEnabled val="1"/>
        </dgm:presLayoutVars>
      </dgm:prSet>
      <dgm:spPr/>
      <dgm:t>
        <a:bodyPr/>
        <a:lstStyle/>
        <a:p>
          <a:endParaRPr lang="fr-FR"/>
        </a:p>
      </dgm:t>
    </dgm:pt>
    <dgm:pt modelId="{49A458D5-EBBB-4FFE-8075-85ADC32CF561}" type="pres">
      <dgm:prSet presAssocID="{33F224AD-4DA1-4B39-8C07-C0EBCC0F3717}" presName="childText" presStyleLbl="revTx" presStyleIdx="0" presStyleCnt="2">
        <dgm:presLayoutVars>
          <dgm:bulletEnabled val="1"/>
        </dgm:presLayoutVars>
      </dgm:prSet>
      <dgm:spPr/>
      <dgm:t>
        <a:bodyPr/>
        <a:lstStyle/>
        <a:p>
          <a:endParaRPr lang="fr-FR"/>
        </a:p>
      </dgm:t>
    </dgm:pt>
    <dgm:pt modelId="{FF52203E-D157-444D-8334-F2D1F4FB80A5}" type="pres">
      <dgm:prSet presAssocID="{327A2DBD-D710-4E85-A061-EFEFD9214933}" presName="parentText" presStyleLbl="node1" presStyleIdx="1" presStyleCnt="2" custScaleY="67661">
        <dgm:presLayoutVars>
          <dgm:chMax val="0"/>
          <dgm:bulletEnabled val="1"/>
        </dgm:presLayoutVars>
      </dgm:prSet>
      <dgm:spPr/>
      <dgm:t>
        <a:bodyPr/>
        <a:lstStyle/>
        <a:p>
          <a:endParaRPr lang="fr-FR"/>
        </a:p>
      </dgm:t>
    </dgm:pt>
    <dgm:pt modelId="{52002239-2F84-40E2-981D-F690935B9800}" type="pres">
      <dgm:prSet presAssocID="{327A2DBD-D710-4E85-A061-EFEFD9214933}" presName="childText" presStyleLbl="revTx" presStyleIdx="1" presStyleCnt="2">
        <dgm:presLayoutVars>
          <dgm:bulletEnabled val="1"/>
        </dgm:presLayoutVars>
      </dgm:prSet>
      <dgm:spPr/>
      <dgm:t>
        <a:bodyPr/>
        <a:lstStyle/>
        <a:p>
          <a:endParaRPr lang="fr-FR"/>
        </a:p>
      </dgm:t>
    </dgm:pt>
  </dgm:ptLst>
  <dgm:cxnLst>
    <dgm:cxn modelId="{7D6F261F-2C45-4979-9C23-8AAF0CE3FD45}" type="presOf" srcId="{6264EBC4-0658-4938-87E2-0CA19A8D5BEF}" destId="{49A458D5-EBBB-4FFE-8075-85ADC32CF561}" srcOrd="0" destOrd="1" presId="urn:microsoft.com/office/officeart/2005/8/layout/vList2"/>
    <dgm:cxn modelId="{BF9153D5-94BC-47FC-89A9-227EA1759FB1}" srcId="{DAD76D39-94B5-4AFF-BEAA-F3632EC877E5}" destId="{761668D8-8970-4BC7-A11B-C36E61670C11}" srcOrd="0" destOrd="0" parTransId="{027D0D7C-9F84-4F0C-9EDA-9C8C9AAFDBAB}" sibTransId="{547E01F1-6765-4900-9474-D249E691AB0C}"/>
    <dgm:cxn modelId="{01C55A88-CE9D-4795-8889-AD32FD00392A}" type="presOf" srcId="{761668D8-8970-4BC7-A11B-C36E61670C11}" destId="{52002239-2F84-40E2-981D-F690935B9800}" srcOrd="0" destOrd="1" presId="urn:microsoft.com/office/officeart/2005/8/layout/vList2"/>
    <dgm:cxn modelId="{66E65A01-0F1A-4028-A21D-0DA848A10B80}" srcId="{30D85EBB-938A-4BFB-BFD6-9BEF767CF219}" destId="{33F224AD-4DA1-4B39-8C07-C0EBCC0F3717}" srcOrd="0" destOrd="0" parTransId="{A3CEB5ED-3956-4F33-B232-A8FD83D181C7}" sibTransId="{EF20383F-63F0-4D54-81EE-23F8C1E6597C}"/>
    <dgm:cxn modelId="{1027F605-7BF9-4ECA-A74B-B361DEBF3ADF}" type="presOf" srcId="{327A2DBD-D710-4E85-A061-EFEFD9214933}" destId="{FF52203E-D157-444D-8334-F2D1F4FB80A5}" srcOrd="0" destOrd="0" presId="urn:microsoft.com/office/officeart/2005/8/layout/vList2"/>
    <dgm:cxn modelId="{C01C1ED7-572E-4214-AC52-DB6B84C0E8DD}" srcId="{327A2DBD-D710-4E85-A061-EFEFD9214933}" destId="{DAD76D39-94B5-4AFF-BEAA-F3632EC877E5}" srcOrd="0" destOrd="0" parTransId="{06ED94FC-73F4-4958-8D4F-235759C68E06}" sibTransId="{6541F371-938C-440F-9FF8-C0EDB0364A5E}"/>
    <dgm:cxn modelId="{29110145-EFA0-400A-A479-B38EFE5B660A}" type="presOf" srcId="{33F224AD-4DA1-4B39-8C07-C0EBCC0F3717}" destId="{17F2DA01-D460-44C0-848B-23014E82B086}" srcOrd="0" destOrd="0" presId="urn:microsoft.com/office/officeart/2005/8/layout/vList2"/>
    <dgm:cxn modelId="{D57B0A5F-87D6-46DD-885E-2E0C9E555BB7}" type="presOf" srcId="{DAD76D39-94B5-4AFF-BEAA-F3632EC877E5}" destId="{52002239-2F84-40E2-981D-F690935B9800}" srcOrd="0" destOrd="0" presId="urn:microsoft.com/office/officeart/2005/8/layout/vList2"/>
    <dgm:cxn modelId="{56B9C1E7-937E-4292-A95F-6B2C311F4EDA}" srcId="{30D85EBB-938A-4BFB-BFD6-9BEF767CF219}" destId="{327A2DBD-D710-4E85-A061-EFEFD9214933}" srcOrd="1" destOrd="0" parTransId="{42ADC833-488D-4E0A-A3A2-1183E1D447F5}" sibTransId="{AE13EC19-2D4A-4F0C-8018-13437C04C21C}"/>
    <dgm:cxn modelId="{375AC87D-D22C-40EA-BA9A-6A2E908F56D7}" srcId="{EF771D92-0E2F-4AEF-8C9A-604E6F3C0918}" destId="{6264EBC4-0658-4938-87E2-0CA19A8D5BEF}" srcOrd="0" destOrd="0" parTransId="{B499FAF2-494E-4453-8142-4FE740F0B3F9}" sibTransId="{269B8B7D-924F-4E58-83AD-69E374AF8EA9}"/>
    <dgm:cxn modelId="{902EBCDA-D825-4D98-BCF8-0B907152D594}" type="presOf" srcId="{EF771D92-0E2F-4AEF-8C9A-604E6F3C0918}" destId="{49A458D5-EBBB-4FFE-8075-85ADC32CF561}" srcOrd="0" destOrd="0" presId="urn:microsoft.com/office/officeart/2005/8/layout/vList2"/>
    <dgm:cxn modelId="{8C5062AB-67FD-4DA7-80E7-6620B8734840}" srcId="{33F224AD-4DA1-4B39-8C07-C0EBCC0F3717}" destId="{EF771D92-0E2F-4AEF-8C9A-604E6F3C0918}" srcOrd="0" destOrd="0" parTransId="{B60FB0EB-E833-4EBC-915F-41F4FBA340E9}" sibTransId="{0AF4AAE0-942E-4F3A-B4AD-E38C2E914685}"/>
    <dgm:cxn modelId="{22CE0CF2-42D5-49E4-9460-EC3F36CDC114}" type="presOf" srcId="{30D85EBB-938A-4BFB-BFD6-9BEF767CF219}" destId="{3588193F-AFD2-4A80-9F36-47EAABDC49AD}" srcOrd="0" destOrd="0" presId="urn:microsoft.com/office/officeart/2005/8/layout/vList2"/>
    <dgm:cxn modelId="{F260AA3A-55A1-41AF-9E1C-E05DE18CBA2F}" type="presParOf" srcId="{3588193F-AFD2-4A80-9F36-47EAABDC49AD}" destId="{17F2DA01-D460-44C0-848B-23014E82B086}" srcOrd="0" destOrd="0" presId="urn:microsoft.com/office/officeart/2005/8/layout/vList2"/>
    <dgm:cxn modelId="{8EDE47A3-C76B-4E50-B5B6-59C4BDBB69EB}" type="presParOf" srcId="{3588193F-AFD2-4A80-9F36-47EAABDC49AD}" destId="{49A458D5-EBBB-4FFE-8075-85ADC32CF561}" srcOrd="1" destOrd="0" presId="urn:microsoft.com/office/officeart/2005/8/layout/vList2"/>
    <dgm:cxn modelId="{F1A63A5E-7A49-4EFA-8787-62A30679EBC5}" type="presParOf" srcId="{3588193F-AFD2-4A80-9F36-47EAABDC49AD}" destId="{FF52203E-D157-444D-8334-F2D1F4FB80A5}" srcOrd="2" destOrd="0" presId="urn:microsoft.com/office/officeart/2005/8/layout/vList2"/>
    <dgm:cxn modelId="{BE26A615-1E47-4C4B-BF1C-E94949BE1467}" type="presParOf" srcId="{3588193F-AFD2-4A80-9F36-47EAABDC49AD}" destId="{52002239-2F84-40E2-981D-F690935B980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ABAE2-AF05-45B6-A52B-4F59A107CABC}">
      <dsp:nvSpPr>
        <dsp:cNvPr id="0" name=""/>
        <dsp:cNvSpPr/>
      </dsp:nvSpPr>
      <dsp:spPr>
        <a:xfrm>
          <a:off x="0" y="225427"/>
          <a:ext cx="6910536"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CA" sz="1600" kern="1200" dirty="0"/>
            <a:t>Réalisée et présentée par:</a:t>
          </a:r>
        </a:p>
      </dsp:txBody>
      <dsp:txXfrm>
        <a:off x="18734" y="244161"/>
        <a:ext cx="6873068" cy="346292"/>
      </dsp:txXfrm>
    </dsp:sp>
    <dsp:sp modelId="{A738AFAA-600D-41C7-BB4D-E39AB020563F}">
      <dsp:nvSpPr>
        <dsp:cNvPr id="0" name=""/>
        <dsp:cNvSpPr/>
      </dsp:nvSpPr>
      <dsp:spPr>
        <a:xfrm>
          <a:off x="0" y="672215"/>
          <a:ext cx="6910536"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CA" sz="1600" kern="1200" dirty="0"/>
            <a:t>Marie-Pier Fournier et Michelle Morin, conseillères en application de programme</a:t>
          </a:r>
        </a:p>
      </dsp:txBody>
      <dsp:txXfrm>
        <a:off x="18734" y="690949"/>
        <a:ext cx="6873068" cy="346292"/>
      </dsp:txXfrm>
    </dsp:sp>
    <dsp:sp modelId="{743AC3D2-2F01-4190-B918-E4A47404BA46}">
      <dsp:nvSpPr>
        <dsp:cNvPr id="0" name=""/>
        <dsp:cNvSpPr/>
      </dsp:nvSpPr>
      <dsp:spPr>
        <a:xfrm>
          <a:off x="0" y="1102056"/>
          <a:ext cx="6910536"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CA" sz="1600" kern="1200"/>
            <a:t>Service de l’application normative et de la révision, RAMQ</a:t>
          </a:r>
        </a:p>
      </dsp:txBody>
      <dsp:txXfrm>
        <a:off x="18734" y="1120790"/>
        <a:ext cx="6873068" cy="3462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47E37-4993-4064-A723-C469D42BF4A8}">
      <dsp:nvSpPr>
        <dsp:cNvPr id="0" name=""/>
        <dsp:cNvSpPr/>
      </dsp:nvSpPr>
      <dsp:spPr>
        <a:xfrm>
          <a:off x="0" y="3224"/>
          <a:ext cx="8229600" cy="101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CA" sz="2800" kern="1200" baseline="0" dirty="0"/>
            <a:t>Ne sont pas assurés </a:t>
          </a:r>
          <a:endParaRPr lang="fr-CA" sz="2800" kern="1200" dirty="0"/>
        </a:p>
      </dsp:txBody>
      <dsp:txXfrm>
        <a:off x="49347" y="52571"/>
        <a:ext cx="8130906" cy="912186"/>
      </dsp:txXfrm>
    </dsp:sp>
    <dsp:sp modelId="{E52F4F08-8E24-4ECE-A4C5-405CED8174B9}">
      <dsp:nvSpPr>
        <dsp:cNvPr id="0" name=""/>
        <dsp:cNvSpPr/>
      </dsp:nvSpPr>
      <dsp:spPr>
        <a:xfrm>
          <a:off x="0" y="1014104"/>
          <a:ext cx="8229600"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3970" rIns="78232" bIns="13970" numCol="1" spcCol="1270" anchor="t" anchorCtr="0">
          <a:noAutofit/>
        </a:bodyPr>
        <a:lstStyle/>
        <a:p>
          <a:pPr marL="57150" lvl="1" indent="-57150" algn="l" defTabSz="488950">
            <a:lnSpc>
              <a:spcPct val="90000"/>
            </a:lnSpc>
            <a:spcBef>
              <a:spcPct val="0"/>
            </a:spcBef>
            <a:spcAft>
              <a:spcPct val="20000"/>
            </a:spcAft>
            <a:buChar char="••"/>
          </a:pPr>
          <a:endParaRPr lang="fr-CA" sz="1100" kern="1200" dirty="0"/>
        </a:p>
        <a:p>
          <a:pPr marL="228600" lvl="1" indent="-228600" algn="l" defTabSz="1066800">
            <a:lnSpc>
              <a:spcPct val="90000"/>
            </a:lnSpc>
            <a:spcBef>
              <a:spcPct val="0"/>
            </a:spcBef>
            <a:spcAft>
              <a:spcPct val="20000"/>
            </a:spcAft>
            <a:buChar char="••"/>
          </a:pPr>
          <a:r>
            <a:rPr lang="fr-CA" sz="2400" kern="1200" dirty="0"/>
            <a:t>Réparations d’un appareil qui a été utilisé avec négligence.</a:t>
          </a:r>
        </a:p>
      </dsp:txBody>
      <dsp:txXfrm>
        <a:off x="0" y="1014104"/>
        <a:ext cx="8229600" cy="894240"/>
      </dsp:txXfrm>
    </dsp:sp>
    <dsp:sp modelId="{3893BD15-CD5E-443B-A02C-7B372B856C0F}">
      <dsp:nvSpPr>
        <dsp:cNvPr id="0" name=""/>
        <dsp:cNvSpPr/>
      </dsp:nvSpPr>
      <dsp:spPr>
        <a:xfrm>
          <a:off x="0" y="1908344"/>
          <a:ext cx="8229600" cy="101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CA" sz="2800" kern="1200" baseline="0" dirty="0"/>
            <a:t>Sont assurés </a:t>
          </a:r>
          <a:endParaRPr lang="fr-CA" sz="2800" kern="1200" dirty="0"/>
        </a:p>
      </dsp:txBody>
      <dsp:txXfrm>
        <a:off x="49347" y="1957691"/>
        <a:ext cx="8130906" cy="912186"/>
      </dsp:txXfrm>
    </dsp:sp>
    <dsp:sp modelId="{E1A513A4-D844-4553-8D32-61231FAA0167}">
      <dsp:nvSpPr>
        <dsp:cNvPr id="0" name=""/>
        <dsp:cNvSpPr/>
      </dsp:nvSpPr>
      <dsp:spPr>
        <a:xfrm>
          <a:off x="0" y="2919224"/>
          <a:ext cx="8229600"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3970" rIns="78232" bIns="13970" numCol="1" spcCol="1270" anchor="t" anchorCtr="0">
          <a:noAutofit/>
        </a:bodyPr>
        <a:lstStyle/>
        <a:p>
          <a:pPr marL="57150" lvl="1" indent="-57150" algn="l" defTabSz="488950">
            <a:lnSpc>
              <a:spcPct val="90000"/>
            </a:lnSpc>
            <a:spcBef>
              <a:spcPct val="0"/>
            </a:spcBef>
            <a:spcAft>
              <a:spcPct val="20000"/>
            </a:spcAft>
            <a:buChar char="••"/>
          </a:pPr>
          <a:endParaRPr lang="fr-CA" sz="1100" kern="1200" dirty="0"/>
        </a:p>
        <a:p>
          <a:pPr marL="228600" lvl="1" indent="-228600" algn="l" defTabSz="1066800">
            <a:lnSpc>
              <a:spcPct val="90000"/>
            </a:lnSpc>
            <a:spcBef>
              <a:spcPct val="0"/>
            </a:spcBef>
            <a:spcAft>
              <a:spcPct val="20000"/>
            </a:spcAft>
            <a:buChar char="••"/>
          </a:pPr>
          <a:r>
            <a:rPr lang="fr-CA" sz="2400" kern="1200" dirty="0"/>
            <a:t>Réparations urgentes et nécessaires d’un appareil dont le remplacement est devenu nécessaire.</a:t>
          </a:r>
        </a:p>
      </dsp:txBody>
      <dsp:txXfrm>
        <a:off x="0" y="2919224"/>
        <a:ext cx="8229600" cy="8942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502A4-FCE3-4703-A1B0-0081FF82BDE9}">
      <dsp:nvSpPr>
        <dsp:cNvPr id="0" name=""/>
        <dsp:cNvSpPr/>
      </dsp:nvSpPr>
      <dsp:spPr>
        <a:xfrm>
          <a:off x="0" y="40294"/>
          <a:ext cx="8363272" cy="12048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fr-CA" sz="2100" kern="1200" baseline="0" dirty="0"/>
            <a:t>Le remplacement d’un appareil, CPO ou CPL peut être assuré seulement si</a:t>
          </a:r>
          <a:endParaRPr lang="fr-CA" sz="2100" kern="1200" dirty="0"/>
        </a:p>
      </dsp:txBody>
      <dsp:txXfrm>
        <a:off x="58815" y="99109"/>
        <a:ext cx="8245642" cy="1087194"/>
      </dsp:txXfrm>
    </dsp:sp>
    <dsp:sp modelId="{7B11F25C-071A-4A40-A489-B27E5B7F1491}">
      <dsp:nvSpPr>
        <dsp:cNvPr id="0" name=""/>
        <dsp:cNvSpPr/>
      </dsp:nvSpPr>
      <dsp:spPr>
        <a:xfrm>
          <a:off x="0" y="1245118"/>
          <a:ext cx="8363272" cy="104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3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fr-CA" sz="1800" kern="1200" dirty="0"/>
            <a:t>Durée de vie de l’aide sinistrée est expirée</a:t>
          </a:r>
        </a:p>
        <a:p>
          <a:pPr marL="342900" lvl="2" indent="-171450" algn="l" defTabSz="800100">
            <a:lnSpc>
              <a:spcPct val="90000"/>
            </a:lnSpc>
            <a:spcBef>
              <a:spcPct val="0"/>
            </a:spcBef>
            <a:spcAft>
              <a:spcPct val="20000"/>
            </a:spcAft>
            <a:buChar char="••"/>
          </a:pPr>
          <a:r>
            <a:rPr lang="fr-CA" sz="1800" kern="1200" dirty="0"/>
            <a:t>OU</a:t>
          </a:r>
        </a:p>
        <a:p>
          <a:pPr marL="171450" lvl="1" indent="-171450" algn="l" defTabSz="800100">
            <a:lnSpc>
              <a:spcPct val="90000"/>
            </a:lnSpc>
            <a:spcBef>
              <a:spcPct val="0"/>
            </a:spcBef>
            <a:spcAft>
              <a:spcPct val="20000"/>
            </a:spcAft>
            <a:buChar char="••"/>
          </a:pPr>
          <a:r>
            <a:rPr lang="fr-CA" sz="1800" kern="1200" dirty="0"/>
            <a:t>Délai de carence de 2 ans à la suite du sinistre est atteint </a:t>
          </a:r>
        </a:p>
      </dsp:txBody>
      <dsp:txXfrm>
        <a:off x="0" y="1245118"/>
        <a:ext cx="8363272" cy="1048744"/>
      </dsp:txXfrm>
    </dsp:sp>
    <dsp:sp modelId="{3743D83C-EC6E-4E49-B35C-760110C35580}">
      <dsp:nvSpPr>
        <dsp:cNvPr id="0" name=""/>
        <dsp:cNvSpPr/>
      </dsp:nvSpPr>
      <dsp:spPr>
        <a:xfrm>
          <a:off x="0" y="2293863"/>
          <a:ext cx="8363272" cy="12306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fr-CA" sz="2100" kern="1200" baseline="0" dirty="0"/>
            <a:t>Si la PA remplace à ses frais ou via ses assurances l’aide, le CPO ou le CPL, il redevient assuré par le programme. Une demande de prise en charge doit être effectuée.</a:t>
          </a:r>
          <a:endParaRPr lang="fr-CA" sz="2100" kern="1200" dirty="0"/>
        </a:p>
      </dsp:txBody>
      <dsp:txXfrm>
        <a:off x="60077" y="2353940"/>
        <a:ext cx="8243118" cy="1110539"/>
      </dsp:txXfrm>
    </dsp:sp>
    <dsp:sp modelId="{028FBCBE-C16D-4680-B3FB-9A92014530F8}">
      <dsp:nvSpPr>
        <dsp:cNvPr id="0" name=""/>
        <dsp:cNvSpPr/>
      </dsp:nvSpPr>
      <dsp:spPr>
        <a:xfrm>
          <a:off x="0" y="3628211"/>
          <a:ext cx="8363272" cy="764408"/>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r-CA" sz="2000" kern="1200" baseline="0" dirty="0">
              <a:solidFill>
                <a:schemeClr val="tx1"/>
              </a:solidFill>
            </a:rPr>
            <a:t>* Les Informations concernant la facturation seront abordées à la partie « </a:t>
          </a:r>
          <a:r>
            <a:rPr lang="fr-CA" sz="2000" kern="1200" baseline="0" dirty="0">
              <a:solidFill>
                <a:schemeClr val="tx1"/>
              </a:solidFill>
              <a:hlinkClick xmlns:r="http://schemas.openxmlformats.org/officeDocument/2006/relationships" r:id="" action="ppaction://hlinksldjump"/>
            </a:rPr>
            <a:t>informations sur la facturation </a:t>
          </a:r>
          <a:r>
            <a:rPr lang="fr-CA" sz="2000" kern="1200" baseline="0" dirty="0">
              <a:solidFill>
                <a:schemeClr val="tx1"/>
              </a:solidFill>
            </a:rPr>
            <a:t>». </a:t>
          </a:r>
          <a:endParaRPr lang="fr-CA" sz="2000" kern="1200" dirty="0">
            <a:solidFill>
              <a:schemeClr val="tx1"/>
            </a:solidFill>
          </a:endParaRPr>
        </a:p>
      </dsp:txBody>
      <dsp:txXfrm>
        <a:off x="37315" y="3665526"/>
        <a:ext cx="8288642" cy="6897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46ACC-46DC-4508-BE4B-F22D16D46E25}">
      <dsp:nvSpPr>
        <dsp:cNvPr id="0" name=""/>
        <dsp:cNvSpPr/>
      </dsp:nvSpPr>
      <dsp:spPr>
        <a:xfrm>
          <a:off x="0" y="172215"/>
          <a:ext cx="8229600" cy="110861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fr-CA" sz="2100" b="0" i="0" kern="1200" baseline="0" dirty="0"/>
            <a:t>OM</a:t>
          </a:r>
          <a:r>
            <a:rPr lang="fr-CA" sz="2100" b="1" i="0" kern="1200" baseline="0" dirty="0"/>
            <a:t> </a:t>
          </a:r>
          <a:r>
            <a:rPr lang="fr-CA" sz="2100" b="0" i="0" kern="1200" baseline="0" dirty="0"/>
            <a:t>remplie en bonne et due forme (art. 28) par un </a:t>
          </a:r>
          <a:r>
            <a:rPr lang="fr-CA" sz="2100" i="0" kern="1200" baseline="0" dirty="0"/>
            <a:t>professionnel autorisé </a:t>
          </a:r>
          <a:r>
            <a:rPr lang="fr-CA" sz="2100" b="0" i="0" kern="1200" baseline="0" dirty="0"/>
            <a:t>(art. 26 + allègements) est nécessaire, </a:t>
          </a:r>
          <a:r>
            <a:rPr lang="fr-CA" sz="2100" b="1" i="0" kern="1200" baseline="0" dirty="0"/>
            <a:t>sauf si un allègement est applicable</a:t>
          </a:r>
          <a:endParaRPr lang="fr-CA" sz="2100" b="1" kern="1200" dirty="0"/>
        </a:p>
      </dsp:txBody>
      <dsp:txXfrm>
        <a:off x="0" y="172215"/>
        <a:ext cx="8229600" cy="1108619"/>
      </dsp:txXfrm>
    </dsp:sp>
    <dsp:sp modelId="{33197F9B-FA26-40F3-B486-FC75BF1B2E4D}">
      <dsp:nvSpPr>
        <dsp:cNvPr id="0" name=""/>
        <dsp:cNvSpPr/>
      </dsp:nvSpPr>
      <dsp:spPr>
        <a:xfrm>
          <a:off x="0" y="1280835"/>
          <a:ext cx="8229600" cy="26516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fr-CA" sz="2100" kern="1200" dirty="0"/>
            <a:t>D</a:t>
          </a:r>
          <a:r>
            <a:rPr lang="fr-CA" sz="2100" b="0" i="0" kern="1200" baseline="0" dirty="0"/>
            <a:t>urées d’utilisation minimales :</a:t>
          </a:r>
          <a:endParaRPr lang="fr-CA" sz="2100" kern="1200" dirty="0"/>
        </a:p>
        <a:p>
          <a:pPr marL="457200" lvl="2" indent="-228600" algn="l" defTabSz="933450">
            <a:lnSpc>
              <a:spcPct val="90000"/>
            </a:lnSpc>
            <a:spcBef>
              <a:spcPct val="0"/>
            </a:spcBef>
            <a:spcAft>
              <a:spcPct val="15000"/>
            </a:spcAft>
            <a:buFont typeface="Courier New" panose="02070309020205020404" pitchFamily="49" charset="0"/>
            <a:buChar char="••"/>
          </a:pPr>
          <a:r>
            <a:rPr lang="fr-CA" sz="2100" b="0" i="0" kern="1200" baseline="0" dirty="0"/>
            <a:t>Orthèse MI : 6 mois (art. 15)</a:t>
          </a:r>
          <a:endParaRPr lang="fr-CA" sz="2100" kern="1200" dirty="0"/>
        </a:p>
        <a:p>
          <a:pPr marL="457200" lvl="2" indent="-228600" algn="l" defTabSz="933450">
            <a:lnSpc>
              <a:spcPct val="90000"/>
            </a:lnSpc>
            <a:spcBef>
              <a:spcPct val="0"/>
            </a:spcBef>
            <a:spcAft>
              <a:spcPct val="15000"/>
            </a:spcAft>
            <a:buFont typeface="Courier New" panose="02070309020205020404" pitchFamily="49" charset="0"/>
            <a:buChar char="••"/>
          </a:pPr>
          <a:r>
            <a:rPr lang="fr-CA" sz="2100" b="0" i="0" kern="1200" baseline="0" dirty="0"/>
            <a:t>Orthèse MS : 1 mois (art. 15)</a:t>
          </a:r>
          <a:endParaRPr lang="fr-CA" sz="2100" kern="1200" dirty="0"/>
        </a:p>
        <a:p>
          <a:pPr marL="457200" lvl="2" indent="-228600" algn="l" defTabSz="933450">
            <a:lnSpc>
              <a:spcPct val="90000"/>
            </a:lnSpc>
            <a:spcBef>
              <a:spcPct val="0"/>
            </a:spcBef>
            <a:spcAft>
              <a:spcPct val="15000"/>
            </a:spcAft>
            <a:buFont typeface="Courier New" panose="02070309020205020404" pitchFamily="49" charset="0"/>
            <a:buChar char="••"/>
          </a:pPr>
          <a:r>
            <a:rPr lang="fr-CA" sz="2100" b="0" i="0" kern="1200" baseline="0" dirty="0"/>
            <a:t>Orthèse du tronc : 3 mois (art. 15)</a:t>
          </a:r>
          <a:endParaRPr lang="fr-CA" sz="2100" kern="1200" dirty="0"/>
        </a:p>
        <a:p>
          <a:pPr marL="457200" lvl="2" indent="-228600" algn="l" defTabSz="933450">
            <a:lnSpc>
              <a:spcPct val="90000"/>
            </a:lnSpc>
            <a:spcBef>
              <a:spcPct val="0"/>
            </a:spcBef>
            <a:spcAft>
              <a:spcPct val="15000"/>
            </a:spcAft>
            <a:buFont typeface="Courier New" panose="02070309020205020404" pitchFamily="49" charset="0"/>
            <a:buChar char="••"/>
          </a:pPr>
          <a:r>
            <a:rPr lang="fr-CA" sz="2100" b="0" i="0" kern="1200" baseline="0" dirty="0"/>
            <a:t>Aide </a:t>
          </a:r>
          <a:r>
            <a:rPr lang="fr-CA" sz="2100" kern="1200" dirty="0"/>
            <a:t>à</a:t>
          </a:r>
          <a:r>
            <a:rPr lang="fr-CA" sz="2100" b="0" i="0" kern="1200" baseline="0" dirty="0"/>
            <a:t> la marche : 12 mois (art. 15.1)</a:t>
          </a:r>
          <a:endParaRPr lang="fr-CA" sz="2100" kern="1200" dirty="0"/>
        </a:p>
        <a:p>
          <a:pPr marL="457200" lvl="2" indent="-228600" algn="l" defTabSz="933450">
            <a:lnSpc>
              <a:spcPct val="90000"/>
            </a:lnSpc>
            <a:spcBef>
              <a:spcPct val="0"/>
            </a:spcBef>
            <a:spcAft>
              <a:spcPct val="15000"/>
            </a:spcAft>
            <a:buFont typeface="Courier New" panose="02070309020205020404" pitchFamily="49" charset="0"/>
            <a:buChar char="••"/>
          </a:pPr>
          <a:r>
            <a:rPr lang="fr-CA" sz="2100" kern="1200" dirty="0"/>
            <a:t>Prothèse : Aucun port quotidien requis, il s’agit d’un état permanent.</a:t>
          </a:r>
        </a:p>
        <a:p>
          <a:pPr marL="228600" lvl="1" indent="-228600" algn="l" defTabSz="933450">
            <a:lnSpc>
              <a:spcPct val="90000"/>
            </a:lnSpc>
            <a:spcBef>
              <a:spcPct val="0"/>
            </a:spcBef>
            <a:spcAft>
              <a:spcPct val="15000"/>
            </a:spcAft>
            <a:buChar char="••"/>
          </a:pPr>
          <a:r>
            <a:rPr lang="fr-CA" sz="2100" kern="1200" dirty="0"/>
            <a:t>Exception </a:t>
          </a:r>
          <a:r>
            <a:rPr lang="fr-CA" sz="2100" b="0" i="0" kern="1200" baseline="0" dirty="0"/>
            <a:t>: PA moins de 19 ans pour corriger une déformation.</a:t>
          </a:r>
          <a:endParaRPr lang="fr-CA" sz="2100" kern="1200" dirty="0"/>
        </a:p>
      </dsp:txBody>
      <dsp:txXfrm>
        <a:off x="0" y="1280835"/>
        <a:ext cx="8229600" cy="26516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8AF84-9068-43EA-A67D-7CA3F4B09ADA}">
      <dsp:nvSpPr>
        <dsp:cNvPr id="0" name=""/>
        <dsp:cNvSpPr/>
      </dsp:nvSpPr>
      <dsp:spPr>
        <a:xfrm rot="5400000">
          <a:off x="5115825" y="-2489771"/>
          <a:ext cx="546139" cy="567823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CA" sz="1600" kern="1200" dirty="0"/>
            <a:t>Pour les ordonnances émises à compter du 21 juin 2024.</a:t>
          </a:r>
        </a:p>
      </dsp:txBody>
      <dsp:txXfrm rot="-5400000">
        <a:off x="2549777" y="102937"/>
        <a:ext cx="5651575" cy="492819"/>
      </dsp:txXfrm>
    </dsp:sp>
    <dsp:sp modelId="{44D0658C-EFB0-498A-BA32-E6B93C75B502}">
      <dsp:nvSpPr>
        <dsp:cNvPr id="0" name=""/>
        <dsp:cNvSpPr/>
      </dsp:nvSpPr>
      <dsp:spPr>
        <a:xfrm>
          <a:off x="495" y="336"/>
          <a:ext cx="2549281" cy="6980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fr-CA" sz="2700" kern="1200" dirty="0"/>
            <a:t>Date</a:t>
          </a:r>
        </a:p>
      </dsp:txBody>
      <dsp:txXfrm>
        <a:off x="34569" y="34410"/>
        <a:ext cx="2481133" cy="629871"/>
      </dsp:txXfrm>
    </dsp:sp>
    <dsp:sp modelId="{7F97ABF0-01AF-42C8-B8AF-036E2842E8C5}">
      <dsp:nvSpPr>
        <dsp:cNvPr id="0" name=""/>
        <dsp:cNvSpPr/>
      </dsp:nvSpPr>
      <dsp:spPr>
        <a:xfrm rot="5400000">
          <a:off x="4811705" y="-1480017"/>
          <a:ext cx="1133904" cy="569897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CA" sz="1600" kern="1200" dirty="0"/>
            <a:t>Ensemble des prescripteurs habileté (spécialistes, omnipraticiens ou IPS) peuvent prescrire les aides assurées, incluant les orthèses.</a:t>
          </a:r>
          <a:endParaRPr lang="fr-CA" sz="1000" kern="1200" dirty="0"/>
        </a:p>
        <a:p>
          <a:pPr marL="171450" lvl="1" indent="-171450" algn="l" defTabSz="711200">
            <a:lnSpc>
              <a:spcPct val="90000"/>
            </a:lnSpc>
            <a:spcBef>
              <a:spcPct val="0"/>
            </a:spcBef>
            <a:spcAft>
              <a:spcPct val="15000"/>
            </a:spcAft>
            <a:buChar char="••"/>
          </a:pPr>
          <a:r>
            <a:rPr lang="fr-CA" sz="1600" b="1" kern="1200" dirty="0"/>
            <a:t>Condition :</a:t>
          </a:r>
          <a:r>
            <a:rPr lang="fr-CA" sz="1600" kern="1200" dirty="0"/>
            <a:t> champs de compétences et expertise professionnelle doivent le permettre.</a:t>
          </a:r>
          <a:endParaRPr lang="fr-CA" sz="1000" kern="1200" dirty="0"/>
        </a:p>
      </dsp:txBody>
      <dsp:txXfrm rot="-5400000">
        <a:off x="2529169" y="857872"/>
        <a:ext cx="5643624" cy="1023198"/>
      </dsp:txXfrm>
    </dsp:sp>
    <dsp:sp modelId="{DF6A81F3-04EE-4DA4-BA88-E4CA04A28349}">
      <dsp:nvSpPr>
        <dsp:cNvPr id="0" name=""/>
        <dsp:cNvSpPr/>
      </dsp:nvSpPr>
      <dsp:spPr>
        <a:xfrm>
          <a:off x="495" y="767603"/>
          <a:ext cx="2528673" cy="12037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fr-CA" sz="2700" kern="1200" dirty="0"/>
            <a:t>Professionnels touchés</a:t>
          </a:r>
        </a:p>
      </dsp:txBody>
      <dsp:txXfrm>
        <a:off x="59257" y="826365"/>
        <a:ext cx="2411149" cy="1086212"/>
      </dsp:txXfrm>
    </dsp:sp>
    <dsp:sp modelId="{E6B5A66F-FA9D-42C8-A656-1D44718E0269}">
      <dsp:nvSpPr>
        <dsp:cNvPr id="0" name=""/>
        <dsp:cNvSpPr/>
      </dsp:nvSpPr>
      <dsp:spPr>
        <a:xfrm rot="5400000">
          <a:off x="4984088" y="-331006"/>
          <a:ext cx="791542" cy="56955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CA" sz="1600" kern="1200" dirty="0"/>
            <a:t>Toutes celles du Titre I, qu’elles soient fournies par un laboratoire privé autorisé ou un établissement public.</a:t>
          </a:r>
        </a:p>
      </dsp:txBody>
      <dsp:txXfrm rot="-5400000">
        <a:off x="2532061" y="2159661"/>
        <a:ext cx="5656956" cy="714262"/>
      </dsp:txXfrm>
    </dsp:sp>
    <dsp:sp modelId="{9C2B90EA-9B3E-4EE8-BC2A-94D2F0F8E87B}">
      <dsp:nvSpPr>
        <dsp:cNvPr id="0" name=""/>
        <dsp:cNvSpPr/>
      </dsp:nvSpPr>
      <dsp:spPr>
        <a:xfrm>
          <a:off x="495" y="2040587"/>
          <a:ext cx="2531566" cy="9524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fr-CA" sz="2700" kern="1200" dirty="0"/>
            <a:t>Aides visées</a:t>
          </a:r>
        </a:p>
      </dsp:txBody>
      <dsp:txXfrm>
        <a:off x="46988" y="2087080"/>
        <a:ext cx="2438580" cy="859422"/>
      </dsp:txXfrm>
    </dsp:sp>
    <dsp:sp modelId="{6C190396-3CE7-45BB-9281-B11C57429B70}">
      <dsp:nvSpPr>
        <dsp:cNvPr id="0" name=""/>
        <dsp:cNvSpPr/>
      </dsp:nvSpPr>
      <dsp:spPr>
        <a:xfrm rot="5400000">
          <a:off x="4898563" y="773888"/>
          <a:ext cx="958302" cy="57028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CA" sz="1600" kern="1200" dirty="0"/>
            <a:t>Autoformation à l’attention des professionnels sera disponible sur le site Internet du MSSS. </a:t>
          </a:r>
        </a:p>
        <a:p>
          <a:pPr marL="171450" lvl="1" indent="-171450" algn="l" defTabSz="711200">
            <a:lnSpc>
              <a:spcPct val="90000"/>
            </a:lnSpc>
            <a:spcBef>
              <a:spcPct val="0"/>
            </a:spcBef>
            <a:spcAft>
              <a:spcPct val="15000"/>
            </a:spcAft>
            <a:buChar char="••"/>
          </a:pPr>
          <a:r>
            <a:rPr lang="fr-CA" sz="1600" kern="1200" dirty="0"/>
            <a:t>À venir: Infolettre, communiqué du MSSS et guide Q/R.</a:t>
          </a:r>
        </a:p>
      </dsp:txBody>
      <dsp:txXfrm rot="-5400000">
        <a:off x="2526300" y="3192931"/>
        <a:ext cx="5656049" cy="864742"/>
      </dsp:txXfrm>
    </dsp:sp>
    <dsp:sp modelId="{898100C0-43C0-4E31-AC2E-9786C3A6AA6D}">
      <dsp:nvSpPr>
        <dsp:cNvPr id="0" name=""/>
        <dsp:cNvSpPr/>
      </dsp:nvSpPr>
      <dsp:spPr>
        <a:xfrm>
          <a:off x="495" y="3062244"/>
          <a:ext cx="2525779" cy="10998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fr-CA" sz="2700" kern="1200" dirty="0"/>
            <a:t>Gestion du changement</a:t>
          </a:r>
        </a:p>
      </dsp:txBody>
      <dsp:txXfrm>
        <a:off x="54185" y="3115934"/>
        <a:ext cx="2418399" cy="992457"/>
      </dsp:txXfrm>
    </dsp:sp>
    <dsp:sp modelId="{6CFDF660-1785-4865-9A02-4A9988FB3EBC}">
      <dsp:nvSpPr>
        <dsp:cNvPr id="0" name=""/>
        <dsp:cNvSpPr/>
      </dsp:nvSpPr>
      <dsp:spPr>
        <a:xfrm rot="5400000">
          <a:off x="4746744" y="2074319"/>
          <a:ext cx="1263824" cy="569897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CA" sz="1600" kern="1200" dirty="0"/>
            <a:t>Allègement inclus l’attribution d’aides en C.S., mais une attestation produite par un équipe multidisciplinaire demeure requise pour la 1</a:t>
          </a:r>
          <a:r>
            <a:rPr lang="fr-CA" sz="1600" kern="1200" baseline="30000" dirty="0"/>
            <a:t>ère</a:t>
          </a:r>
          <a:r>
            <a:rPr lang="fr-CA" sz="1600" kern="1200" dirty="0"/>
            <a:t> attribution.  </a:t>
          </a:r>
        </a:p>
        <a:p>
          <a:pPr marL="171450" lvl="1" indent="-171450" algn="l" defTabSz="711200">
            <a:lnSpc>
              <a:spcPct val="90000"/>
            </a:lnSpc>
            <a:spcBef>
              <a:spcPct val="0"/>
            </a:spcBef>
            <a:spcAft>
              <a:spcPct val="15000"/>
            </a:spcAft>
            <a:buChar char="••"/>
          </a:pPr>
          <a:r>
            <a:rPr lang="fr-CA" sz="1600" kern="1200" dirty="0"/>
            <a:t>Constitution de cette équipe sera abordée dans une prochaine diapositive.</a:t>
          </a:r>
        </a:p>
      </dsp:txBody>
      <dsp:txXfrm rot="-5400000">
        <a:off x="2529168" y="4353591"/>
        <a:ext cx="5637282" cy="1140434"/>
      </dsp:txXfrm>
    </dsp:sp>
    <dsp:sp modelId="{53EC1033-7AE5-4900-86B1-74F67463F56C}">
      <dsp:nvSpPr>
        <dsp:cNvPr id="0" name=""/>
        <dsp:cNvSpPr/>
      </dsp:nvSpPr>
      <dsp:spPr>
        <a:xfrm>
          <a:off x="495" y="4231329"/>
          <a:ext cx="2528673" cy="13849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fr-CA" sz="2700" kern="1200" dirty="0"/>
            <a:t>Considérations spéciales (C.S.)</a:t>
          </a:r>
        </a:p>
      </dsp:txBody>
      <dsp:txXfrm>
        <a:off x="68103" y="4298937"/>
        <a:ext cx="2393457" cy="12497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31C68-452D-471D-A2D7-A910A845C150}">
      <dsp:nvSpPr>
        <dsp:cNvPr id="0" name=""/>
        <dsp:cNvSpPr/>
      </dsp:nvSpPr>
      <dsp:spPr>
        <a:xfrm>
          <a:off x="0" y="0"/>
          <a:ext cx="8229600" cy="5723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CA" sz="1800" b="0" i="0" kern="1200" baseline="0" dirty="0"/>
            <a:t>OM doit contenir minimalement les informations suivantes :</a:t>
          </a:r>
          <a:endParaRPr lang="fr-CA" sz="1800" kern="1200" dirty="0"/>
        </a:p>
      </dsp:txBody>
      <dsp:txXfrm>
        <a:off x="27940" y="27940"/>
        <a:ext cx="8173720" cy="516479"/>
      </dsp:txXfrm>
    </dsp:sp>
    <dsp:sp modelId="{19403B9B-9170-4209-93F3-4DA238C51DB6}">
      <dsp:nvSpPr>
        <dsp:cNvPr id="0" name=""/>
        <dsp:cNvSpPr/>
      </dsp:nvSpPr>
      <dsp:spPr>
        <a:xfrm>
          <a:off x="0" y="576742"/>
          <a:ext cx="8229600" cy="165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fr-CA" sz="1600" b="0" i="0" kern="1200" baseline="0" dirty="0"/>
            <a:t>Nom du médecin ou IPS et son numéro de pratique;</a:t>
          </a:r>
          <a:endParaRPr lang="fr-CA" sz="1600" kern="1200" dirty="0"/>
        </a:p>
        <a:p>
          <a:pPr marL="171450" lvl="1" indent="-171450" algn="l" defTabSz="711200">
            <a:lnSpc>
              <a:spcPct val="90000"/>
            </a:lnSpc>
            <a:spcBef>
              <a:spcPct val="0"/>
            </a:spcBef>
            <a:spcAft>
              <a:spcPct val="20000"/>
            </a:spcAft>
            <a:buChar char="••"/>
          </a:pPr>
          <a:r>
            <a:rPr lang="fr-CA" sz="1600" b="0" i="0" kern="1200" baseline="0" dirty="0"/>
            <a:t>Prénom et nom de la PA;</a:t>
          </a:r>
          <a:endParaRPr lang="fr-CA" sz="1600" kern="1200" dirty="0"/>
        </a:p>
        <a:p>
          <a:pPr marL="171450" lvl="1" indent="-171450" algn="l" defTabSz="711200">
            <a:lnSpc>
              <a:spcPct val="90000"/>
            </a:lnSpc>
            <a:spcBef>
              <a:spcPct val="0"/>
            </a:spcBef>
            <a:spcAft>
              <a:spcPct val="20000"/>
            </a:spcAft>
            <a:buChar char="••"/>
          </a:pPr>
          <a:r>
            <a:rPr lang="fr-CA" sz="1600" b="0" i="0" kern="1200" baseline="0" dirty="0"/>
            <a:t>Date de la consultation médicale;</a:t>
          </a:r>
          <a:endParaRPr lang="fr-CA" sz="1600" kern="1200" dirty="0"/>
        </a:p>
        <a:p>
          <a:pPr marL="171450" lvl="1" indent="-171450" algn="l" defTabSz="711200">
            <a:lnSpc>
              <a:spcPct val="90000"/>
            </a:lnSpc>
            <a:spcBef>
              <a:spcPct val="0"/>
            </a:spcBef>
            <a:spcAft>
              <a:spcPct val="20000"/>
            </a:spcAft>
            <a:buChar char="••"/>
          </a:pPr>
          <a:r>
            <a:rPr lang="fr-CA" sz="1600" b="0" i="0" kern="1200" baseline="0" dirty="0"/>
            <a:t>Diagnostic (</a:t>
          </a:r>
          <a:r>
            <a:rPr lang="fr-CA" sz="1600" b="0" i="0" kern="1200" baseline="0" dirty="0" err="1"/>
            <a:t>Dx</a:t>
          </a:r>
          <a:r>
            <a:rPr lang="fr-CA" sz="1600" b="0" i="0" kern="1200" baseline="0" dirty="0"/>
            <a:t>) soutenant la déficience physique et l’incapacité qui en découle;</a:t>
          </a:r>
          <a:endParaRPr lang="fr-CA" sz="1600" kern="1200" dirty="0"/>
        </a:p>
        <a:p>
          <a:pPr marL="171450" lvl="1" indent="-171450" algn="l" defTabSz="711200">
            <a:lnSpc>
              <a:spcPct val="90000"/>
            </a:lnSpc>
            <a:spcBef>
              <a:spcPct val="0"/>
            </a:spcBef>
            <a:spcAft>
              <a:spcPct val="20000"/>
            </a:spcAft>
            <a:buChar char="••"/>
          </a:pPr>
          <a:r>
            <a:rPr lang="fr-CA" sz="1600" b="0" i="0" kern="1200" baseline="0" dirty="0"/>
            <a:t>Nécessite de </a:t>
          </a:r>
          <a:r>
            <a:rPr lang="fr-CA" sz="1600" b="1" i="0" kern="1200" baseline="0" dirty="0"/>
            <a:t>l’appareil </a:t>
          </a:r>
          <a:r>
            <a:rPr lang="fr-CA" sz="1600" b="0" i="0" kern="1200" baseline="0" dirty="0"/>
            <a:t>et de son usage quotidien;</a:t>
          </a:r>
          <a:endParaRPr lang="fr-CA" sz="1600" kern="1200" dirty="0"/>
        </a:p>
        <a:p>
          <a:pPr marL="171450" lvl="1" indent="-171450" algn="l" defTabSz="711200">
            <a:lnSpc>
              <a:spcPct val="90000"/>
            </a:lnSpc>
            <a:spcBef>
              <a:spcPct val="0"/>
            </a:spcBef>
            <a:spcAft>
              <a:spcPct val="20000"/>
            </a:spcAft>
            <a:buChar char="••"/>
          </a:pPr>
          <a:r>
            <a:rPr lang="fr-CA" sz="1600" b="0" i="0" kern="1200" baseline="0" dirty="0"/>
            <a:t>Durée d’utilisation médicalement requise.</a:t>
          </a:r>
          <a:endParaRPr lang="fr-CA" sz="1600" kern="1200" dirty="0"/>
        </a:p>
      </dsp:txBody>
      <dsp:txXfrm>
        <a:off x="0" y="576742"/>
        <a:ext cx="8229600" cy="1651860"/>
      </dsp:txXfrm>
    </dsp:sp>
    <dsp:sp modelId="{902D726D-0104-478F-B0DD-80E22C14CC2A}">
      <dsp:nvSpPr>
        <dsp:cNvPr id="0" name=""/>
        <dsp:cNvSpPr/>
      </dsp:nvSpPr>
      <dsp:spPr>
        <a:xfrm>
          <a:off x="0" y="2228602"/>
          <a:ext cx="8229600" cy="4615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CA" sz="1800" kern="1200" baseline="0" dirty="0"/>
            <a:t>OM verbale, téléphonique ou ajout d’informations</a:t>
          </a:r>
          <a:r>
            <a:rPr lang="fr-CA" sz="1800" b="0" i="0" kern="1200" baseline="0" dirty="0"/>
            <a:t> manquantes ou illisibles </a:t>
          </a:r>
          <a:endParaRPr lang="fr-CA" sz="1800" kern="1200" dirty="0"/>
        </a:p>
      </dsp:txBody>
      <dsp:txXfrm>
        <a:off x="22532" y="2251134"/>
        <a:ext cx="8184536" cy="416513"/>
      </dsp:txXfrm>
    </dsp:sp>
    <dsp:sp modelId="{8FB65905-F388-494B-B734-E3B7981FBDE1}">
      <dsp:nvSpPr>
        <dsp:cNvPr id="0" name=""/>
        <dsp:cNvSpPr/>
      </dsp:nvSpPr>
      <dsp:spPr>
        <a:xfrm>
          <a:off x="0" y="2690180"/>
          <a:ext cx="8229600"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fr-CA" sz="1600" kern="1200" dirty="0"/>
            <a:t>Se référer à la section « Ordonnance verbale » du Règlement sur les </a:t>
          </a:r>
          <a:r>
            <a:rPr lang="fr-CA" sz="1600" kern="1200" dirty="0">
              <a:hlinkClick xmlns:r="http://schemas.openxmlformats.org/officeDocument/2006/relationships" r:id="rId1"/>
            </a:rPr>
            <a:t>OM individuelle faites par un médecin</a:t>
          </a:r>
          <a:endParaRPr lang="fr-CA" sz="1600" kern="1200" dirty="0"/>
        </a:p>
        <a:p>
          <a:pPr marL="171450" lvl="1" indent="-171450" algn="l" defTabSz="711200">
            <a:lnSpc>
              <a:spcPct val="90000"/>
            </a:lnSpc>
            <a:spcBef>
              <a:spcPct val="0"/>
            </a:spcBef>
            <a:spcAft>
              <a:spcPct val="20000"/>
            </a:spcAft>
            <a:buChar char="••"/>
          </a:pPr>
          <a:r>
            <a:rPr lang="fr-CA" sz="1600" b="0" i="0" kern="1200" baseline="0" dirty="0"/>
            <a:t>Professionnel doit notamment parapher et dater l’OM. Ex : s’il manque de précision sur le port quotidien</a:t>
          </a:r>
          <a:endParaRPr lang="fr-CA" sz="1600" kern="1200" dirty="0"/>
        </a:p>
      </dsp:txBody>
      <dsp:txXfrm>
        <a:off x="0" y="2690180"/>
        <a:ext cx="8229600" cy="999809"/>
      </dsp:txXfrm>
    </dsp:sp>
    <dsp:sp modelId="{E0A56836-89F4-45F8-9A23-87FC42F4FC57}">
      <dsp:nvSpPr>
        <dsp:cNvPr id="0" name=""/>
        <dsp:cNvSpPr/>
      </dsp:nvSpPr>
      <dsp:spPr>
        <a:xfrm>
          <a:off x="0" y="3689990"/>
          <a:ext cx="8229600" cy="4976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CA" sz="1800" kern="1200" baseline="0" dirty="0"/>
            <a:t>Délai entre la date de consultation (OM) et la date de service</a:t>
          </a:r>
          <a:endParaRPr lang="fr-CA" sz="1800" kern="1200" dirty="0"/>
        </a:p>
      </dsp:txBody>
      <dsp:txXfrm>
        <a:off x="24295" y="3714285"/>
        <a:ext cx="8181010" cy="449092"/>
      </dsp:txXfrm>
    </dsp:sp>
    <dsp:sp modelId="{11B6244C-3089-4F7E-8203-AB696DE329FE}">
      <dsp:nvSpPr>
        <dsp:cNvPr id="0" name=""/>
        <dsp:cNvSpPr/>
      </dsp:nvSpPr>
      <dsp:spPr>
        <a:xfrm>
          <a:off x="0" y="4187672"/>
          <a:ext cx="82296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fr-CA" sz="1600" kern="1200" dirty="0"/>
            <a:t>Doit être inférieur à 12 mois sans quoi une note d’un professionnel justifiant ce délai doit accompagner la demande. </a:t>
          </a:r>
          <a:endParaRPr lang="fr-CA" sz="1600" kern="1200" dirty="0">
            <a:highlight>
              <a:srgbClr val="FFFF00"/>
            </a:highlight>
          </a:endParaRPr>
        </a:p>
      </dsp:txBody>
      <dsp:txXfrm>
        <a:off x="0" y="4187672"/>
        <a:ext cx="8229600" cy="6955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7DF7B-3E9E-41BC-BD94-E2FF4E331B26}">
      <dsp:nvSpPr>
        <dsp:cNvPr id="0" name=""/>
        <dsp:cNvSpPr/>
      </dsp:nvSpPr>
      <dsp:spPr>
        <a:xfrm>
          <a:off x="5627" y="167523"/>
          <a:ext cx="2304010" cy="92160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fr-CA" sz="2000" kern="1200" dirty="0"/>
            <a:t>2 avril 2020</a:t>
          </a:r>
        </a:p>
      </dsp:txBody>
      <dsp:txXfrm>
        <a:off x="466429" y="167523"/>
        <a:ext cx="1382406" cy="921604"/>
      </dsp:txXfrm>
    </dsp:sp>
    <dsp:sp modelId="{2DAFCFD7-FD75-495C-8399-FD36B89D0488}">
      <dsp:nvSpPr>
        <dsp:cNvPr id="0" name=""/>
        <dsp:cNvSpPr/>
      </dsp:nvSpPr>
      <dsp:spPr>
        <a:xfrm>
          <a:off x="105013" y="1193247"/>
          <a:ext cx="1843208" cy="3644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fr-CA" sz="1800" b="0" kern="1200" dirty="0">
              <a:solidFill>
                <a:srgbClr val="2D2E83"/>
              </a:solidFill>
            </a:rPr>
            <a:t>Retrait de l’OM pour les AAM et les prothèses inscrites au Tarif si un </a:t>
          </a:r>
          <a:r>
            <a:rPr lang="fr-CA" sz="1800" b="0" kern="1200" dirty="0" err="1">
              <a:solidFill>
                <a:srgbClr val="2D2E83"/>
              </a:solidFill>
            </a:rPr>
            <a:t>Dx</a:t>
          </a:r>
          <a:r>
            <a:rPr lang="fr-CA" sz="1800" b="0" kern="1200" dirty="0">
              <a:solidFill>
                <a:srgbClr val="2D2E83"/>
              </a:solidFill>
            </a:rPr>
            <a:t> permanent est consigné au dossier médical.</a:t>
          </a:r>
        </a:p>
      </dsp:txBody>
      <dsp:txXfrm>
        <a:off x="105013" y="1193247"/>
        <a:ext cx="1843208" cy="3644824"/>
      </dsp:txXfrm>
    </dsp:sp>
    <dsp:sp modelId="{3ADD1419-199B-4521-89FA-DFB130306C2B}">
      <dsp:nvSpPr>
        <dsp:cNvPr id="0" name=""/>
        <dsp:cNvSpPr/>
      </dsp:nvSpPr>
      <dsp:spPr>
        <a:xfrm>
          <a:off x="2093637" y="167523"/>
          <a:ext cx="2304010" cy="92160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fr-CA" sz="2000" kern="1200" dirty="0"/>
            <a:t>25 janvier 2021</a:t>
          </a:r>
        </a:p>
      </dsp:txBody>
      <dsp:txXfrm>
        <a:off x="2554439" y="167523"/>
        <a:ext cx="1382406" cy="921604"/>
      </dsp:txXfrm>
    </dsp:sp>
    <dsp:sp modelId="{261E6F50-8832-4FE4-A4F2-F0514368B0BA}">
      <dsp:nvSpPr>
        <dsp:cNvPr id="0" name=""/>
        <dsp:cNvSpPr/>
      </dsp:nvSpPr>
      <dsp:spPr>
        <a:xfrm>
          <a:off x="2191180" y="1204765"/>
          <a:ext cx="1843208" cy="3644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fr-CA" sz="1800" b="0" kern="1200" dirty="0">
              <a:solidFill>
                <a:srgbClr val="2D2E83"/>
              </a:solidFill>
            </a:rPr>
            <a:t>Reconnaissance des IPS: </a:t>
          </a:r>
          <a:r>
            <a:rPr lang="fr-CA" sz="1800" kern="1200" dirty="0">
              <a:solidFill>
                <a:srgbClr val="2D2E83"/>
              </a:solidFill>
            </a:rPr>
            <a:t>une OM en provenance d’une IPS est désormais acceptée, </a:t>
          </a:r>
          <a:r>
            <a:rPr lang="fr-CA" sz="1800" b="1" kern="1200" dirty="0">
              <a:solidFill>
                <a:srgbClr val="2D2E83"/>
              </a:solidFill>
            </a:rPr>
            <a:t>sauf pour les orthèses</a:t>
          </a:r>
          <a:r>
            <a:rPr lang="fr-CA" sz="1800" kern="1200" dirty="0">
              <a:solidFill>
                <a:srgbClr val="2D2E83"/>
              </a:solidFill>
            </a:rPr>
            <a:t>.</a:t>
          </a:r>
        </a:p>
      </dsp:txBody>
      <dsp:txXfrm>
        <a:off x="2191180" y="1204765"/>
        <a:ext cx="1843208" cy="3644824"/>
      </dsp:txXfrm>
    </dsp:sp>
    <dsp:sp modelId="{733C78C1-E19A-4F43-B400-AB74AED1E329}">
      <dsp:nvSpPr>
        <dsp:cNvPr id="0" name=""/>
        <dsp:cNvSpPr/>
      </dsp:nvSpPr>
      <dsp:spPr>
        <a:xfrm>
          <a:off x="4181648" y="167523"/>
          <a:ext cx="2304010" cy="92160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fr-CA" sz="2000" kern="1200" dirty="0"/>
            <a:t>27 octobre 2021</a:t>
          </a:r>
        </a:p>
      </dsp:txBody>
      <dsp:txXfrm>
        <a:off x="4642450" y="167523"/>
        <a:ext cx="1382406" cy="921604"/>
      </dsp:txXfrm>
    </dsp:sp>
    <dsp:sp modelId="{F5934338-E6A9-4390-93E4-3DD1077B4457}">
      <dsp:nvSpPr>
        <dsp:cNvPr id="0" name=""/>
        <dsp:cNvSpPr/>
      </dsp:nvSpPr>
      <dsp:spPr>
        <a:xfrm>
          <a:off x="4293825" y="1238698"/>
          <a:ext cx="1843208" cy="3644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1" indent="0" algn="l" defTabSz="533400">
            <a:lnSpc>
              <a:spcPct val="90000"/>
            </a:lnSpc>
            <a:spcBef>
              <a:spcPct val="0"/>
            </a:spcBef>
            <a:spcAft>
              <a:spcPct val="15000"/>
            </a:spcAft>
            <a:buFont typeface="Arial" panose="020B0604020202020204" pitchFamily="34" charset="0"/>
            <a:buChar char="••"/>
          </a:pPr>
          <a:r>
            <a:rPr lang="fr-CA" sz="1500" b="0" kern="1200" dirty="0">
              <a:solidFill>
                <a:srgbClr val="2D2E83"/>
              </a:solidFill>
              <a:latin typeface="+mn-lt"/>
            </a:rPr>
            <a:t>Retrait </a:t>
          </a:r>
          <a:r>
            <a:rPr lang="fr-CA" sz="1500" b="0" kern="1200" dirty="0">
              <a:solidFill>
                <a:srgbClr val="2D2E83"/>
              </a:solidFill>
              <a:latin typeface="Calibri"/>
              <a:ea typeface="+mn-ea"/>
              <a:cs typeface="+mn-cs"/>
            </a:rPr>
            <a:t>de l’OM pour les AAM et les prothèses :</a:t>
          </a:r>
        </a:p>
        <a:p>
          <a:pPr marL="114300" lvl="1" indent="-114300" algn="l" defTabSz="533400">
            <a:lnSpc>
              <a:spcPct val="90000"/>
            </a:lnSpc>
            <a:spcBef>
              <a:spcPct val="0"/>
            </a:spcBef>
            <a:spcAft>
              <a:spcPct val="15000"/>
            </a:spcAft>
            <a:buFont typeface="Arial" panose="020B0604020202020204" pitchFamily="34" charset="0"/>
            <a:buChar char="••"/>
          </a:pPr>
          <a:r>
            <a:rPr lang="fr-CA" sz="1500" b="0" kern="1200" dirty="0">
              <a:solidFill>
                <a:srgbClr val="2D2E83"/>
              </a:solidFill>
              <a:latin typeface="Calibri"/>
              <a:ea typeface="+mn-ea"/>
              <a:cs typeface="+mn-cs"/>
            </a:rPr>
            <a:t>Attribution de CPO en C.S. si un </a:t>
          </a:r>
          <a:r>
            <a:rPr lang="fr-CA" sz="1500" b="0" kern="1200" dirty="0" err="1">
              <a:solidFill>
                <a:srgbClr val="2D2E83"/>
              </a:solidFill>
              <a:latin typeface="Calibri"/>
              <a:ea typeface="+mn-ea"/>
              <a:cs typeface="+mn-cs"/>
            </a:rPr>
            <a:t>Dx</a:t>
          </a:r>
          <a:r>
            <a:rPr lang="fr-CA" sz="1500" b="0" kern="1200" dirty="0">
              <a:solidFill>
                <a:srgbClr val="2D2E83"/>
              </a:solidFill>
              <a:latin typeface="Calibri"/>
              <a:ea typeface="+mn-ea"/>
              <a:cs typeface="+mn-cs"/>
            </a:rPr>
            <a:t> permanent est consigné au dossier médical.</a:t>
          </a:r>
        </a:p>
        <a:p>
          <a:pPr marL="114300" lvl="1" indent="-114300" algn="l" defTabSz="533400">
            <a:lnSpc>
              <a:spcPct val="90000"/>
            </a:lnSpc>
            <a:spcBef>
              <a:spcPct val="0"/>
            </a:spcBef>
            <a:spcAft>
              <a:spcPct val="15000"/>
            </a:spcAft>
            <a:buFont typeface="Arial" panose="020B0604020202020204" pitchFamily="34" charset="0"/>
            <a:buChar char="••"/>
          </a:pPr>
          <a:r>
            <a:rPr lang="fr-CA" sz="1500" b="0" kern="1200" dirty="0">
              <a:solidFill>
                <a:srgbClr val="2D2E83"/>
              </a:solidFill>
              <a:latin typeface="Calibri"/>
              <a:ea typeface="+mn-ea"/>
              <a:cs typeface="+mn-cs"/>
            </a:rPr>
            <a:t>Remplacement d’un appareil en raison d’un changement de condition physique si le </a:t>
          </a:r>
          <a:r>
            <a:rPr lang="fr-CA" sz="1500" b="0" kern="1200" dirty="0" err="1">
              <a:solidFill>
                <a:srgbClr val="2D2E83"/>
              </a:solidFill>
              <a:latin typeface="Calibri"/>
              <a:ea typeface="+mn-ea"/>
              <a:cs typeface="+mn-cs"/>
            </a:rPr>
            <a:t>Dx</a:t>
          </a:r>
          <a:r>
            <a:rPr lang="fr-CA" sz="1500" b="0" kern="1200" dirty="0">
              <a:solidFill>
                <a:srgbClr val="2D2E83"/>
              </a:solidFill>
              <a:latin typeface="Calibri"/>
              <a:ea typeface="+mn-ea"/>
              <a:cs typeface="+mn-cs"/>
            </a:rPr>
            <a:t> permanent est consigné au dossier médical ET la recommandation est effectuée par ergo. physio. </a:t>
          </a:r>
        </a:p>
      </dsp:txBody>
      <dsp:txXfrm>
        <a:off x="4293825" y="1238698"/>
        <a:ext cx="1843208" cy="3644824"/>
      </dsp:txXfrm>
    </dsp:sp>
    <dsp:sp modelId="{1506E126-FE3C-4FBD-8A07-DED1017DB4F9}">
      <dsp:nvSpPr>
        <dsp:cNvPr id="0" name=""/>
        <dsp:cNvSpPr/>
      </dsp:nvSpPr>
      <dsp:spPr>
        <a:xfrm>
          <a:off x="6269658" y="167523"/>
          <a:ext cx="2304010" cy="92160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fr-CA" sz="2000" kern="1200" dirty="0"/>
            <a:t>18 janvier 2022</a:t>
          </a:r>
        </a:p>
      </dsp:txBody>
      <dsp:txXfrm>
        <a:off x="6730460" y="167523"/>
        <a:ext cx="1382406" cy="92160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7C9C3-4022-4E35-A442-424A78D4F0E9}">
      <dsp:nvSpPr>
        <dsp:cNvPr id="0" name=""/>
        <dsp:cNvSpPr/>
      </dsp:nvSpPr>
      <dsp:spPr>
        <a:xfrm>
          <a:off x="0" y="0"/>
          <a:ext cx="8229600" cy="1343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fr-CA" sz="2100" kern="1200" baseline="0" dirty="0"/>
            <a:t>La durée d’utilisation de l’appareil prescrit n’est pas expirée.</a:t>
          </a:r>
          <a:endParaRPr lang="fr-CA" sz="2100" kern="1200" dirty="0"/>
        </a:p>
      </dsp:txBody>
      <dsp:txXfrm>
        <a:off x="1916380" y="0"/>
        <a:ext cx="6313219" cy="1343402"/>
      </dsp:txXfrm>
    </dsp:sp>
    <dsp:sp modelId="{C3029460-CBD1-4FAC-B6DF-866DA8A4F431}">
      <dsp:nvSpPr>
        <dsp:cNvPr id="0" name=""/>
        <dsp:cNvSpPr/>
      </dsp:nvSpPr>
      <dsp:spPr>
        <a:xfrm>
          <a:off x="246034" y="114715"/>
          <a:ext cx="1406734" cy="110514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8A3A51-6A54-4BDE-B1CD-0BD792D7061C}">
      <dsp:nvSpPr>
        <dsp:cNvPr id="0" name=""/>
        <dsp:cNvSpPr/>
      </dsp:nvSpPr>
      <dsp:spPr>
        <a:xfrm>
          <a:off x="0" y="1543137"/>
          <a:ext cx="8229600" cy="27046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indent="-720000" algn="l" defTabSz="933450">
            <a:lnSpc>
              <a:spcPct val="90000"/>
            </a:lnSpc>
            <a:spcBef>
              <a:spcPct val="0"/>
            </a:spcBef>
            <a:spcAft>
              <a:spcPct val="35000"/>
            </a:spcAft>
          </a:pPr>
          <a:r>
            <a:rPr lang="fr-CA" sz="2100" kern="1200" baseline="0" dirty="0"/>
            <a:t>Il y est clairement mentionné que l’appareil devra être utilisé tous les jours de manière permanente (quotidiennement et définitivement).</a:t>
          </a:r>
          <a:endParaRPr lang="fr-CA" sz="2100" kern="1200" dirty="0"/>
        </a:p>
        <a:p>
          <a:pPr marL="171450" lvl="1" indent="-171450" algn="l" defTabSz="711200">
            <a:lnSpc>
              <a:spcPct val="90000"/>
            </a:lnSpc>
            <a:spcBef>
              <a:spcPct val="0"/>
            </a:spcBef>
            <a:spcAft>
              <a:spcPct val="15000"/>
            </a:spcAft>
            <a:buChar char="••"/>
          </a:pPr>
          <a:r>
            <a:rPr lang="fr-CA" sz="1600" kern="1200" dirty="0"/>
            <a:t>Mention ou case cochée « plus de 6 mois » à titre de port quotidien sur une OM, ne nous permet pas d’accepter une OM au-delà de ce délai. </a:t>
          </a:r>
        </a:p>
        <a:p>
          <a:pPr marL="171450" lvl="1" indent="-171450" algn="l" defTabSz="711200">
            <a:lnSpc>
              <a:spcPct val="90000"/>
            </a:lnSpc>
            <a:spcBef>
              <a:spcPct val="0"/>
            </a:spcBef>
            <a:spcAft>
              <a:spcPct val="15000"/>
            </a:spcAft>
            <a:buChar char="••"/>
          </a:pPr>
          <a:endParaRPr lang="fr-CA" sz="1600" kern="1200" dirty="0"/>
        </a:p>
        <a:p>
          <a:pPr marL="171450" lvl="1" indent="-171450" algn="l" defTabSz="711200">
            <a:lnSpc>
              <a:spcPct val="90000"/>
            </a:lnSpc>
            <a:spcBef>
              <a:spcPct val="0"/>
            </a:spcBef>
            <a:spcAft>
              <a:spcPct val="15000"/>
            </a:spcAft>
            <a:buChar char="••"/>
          </a:pPr>
          <a:r>
            <a:rPr lang="fr-CA" sz="1600" kern="1200" dirty="0"/>
            <a:t>Mention d’une pathologie ou d’une condition permanente (ex. : sclérose en plaques) sur une OM ne peut être interprétée à elle seule comme l’attestation d’une utilisation permanente de l’orthèse prescrite.</a:t>
          </a:r>
        </a:p>
      </dsp:txBody>
      <dsp:txXfrm>
        <a:off x="1916380" y="1543137"/>
        <a:ext cx="6313219" cy="2704601"/>
      </dsp:txXfrm>
    </dsp:sp>
    <dsp:sp modelId="{0B54D4BD-AC53-4AE3-8136-06CCD487D96E}">
      <dsp:nvSpPr>
        <dsp:cNvPr id="0" name=""/>
        <dsp:cNvSpPr/>
      </dsp:nvSpPr>
      <dsp:spPr>
        <a:xfrm>
          <a:off x="207454" y="2304391"/>
          <a:ext cx="1406734" cy="126871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C2F45-B4D1-4070-B379-DB8F6FB65F98}">
      <dsp:nvSpPr>
        <dsp:cNvPr id="0" name=""/>
        <dsp:cNvSpPr/>
      </dsp:nvSpPr>
      <dsp:spPr>
        <a:xfrm>
          <a:off x="2646" y="55590"/>
          <a:ext cx="2582286" cy="957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CA" sz="1900" kern="1200" baseline="0" dirty="0"/>
            <a:t>OM spécifie que l’orthèse est prescrite pour un PQ de 3 mois</a:t>
          </a:r>
          <a:endParaRPr lang="fr-CA" sz="1900" kern="1200" dirty="0"/>
        </a:p>
      </dsp:txBody>
      <dsp:txXfrm>
        <a:off x="30692" y="83636"/>
        <a:ext cx="2526194" cy="901477"/>
      </dsp:txXfrm>
    </dsp:sp>
    <dsp:sp modelId="{1989E280-637E-42A4-9BCD-08AB81DC835C}">
      <dsp:nvSpPr>
        <dsp:cNvPr id="0" name=""/>
        <dsp:cNvSpPr/>
      </dsp:nvSpPr>
      <dsp:spPr>
        <a:xfrm rot="5298716">
          <a:off x="1216723" y="1150356"/>
          <a:ext cx="193768" cy="1129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36C6BB-39C6-4816-826B-0EB27A801D03}">
      <dsp:nvSpPr>
        <dsp:cNvPr id="0" name=""/>
        <dsp:cNvSpPr/>
      </dsp:nvSpPr>
      <dsp:spPr>
        <a:xfrm>
          <a:off x="45693" y="1400528"/>
          <a:ext cx="2582286" cy="118901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CA" sz="1400" kern="1200" dirty="0"/>
            <a:t>Après 9 semaines, l’orthèse n’est plus garantie et une réparation, pour des raisons d’usure liée à un usage normal, est estimée à plus de 80 %.</a:t>
          </a:r>
        </a:p>
      </dsp:txBody>
      <dsp:txXfrm>
        <a:off x="80518" y="1435353"/>
        <a:ext cx="2512636" cy="1119363"/>
      </dsp:txXfrm>
    </dsp:sp>
    <dsp:sp modelId="{6C75AA49-594C-471A-9D2D-3834D66E577D}">
      <dsp:nvSpPr>
        <dsp:cNvPr id="0" name=""/>
        <dsp:cNvSpPr/>
      </dsp:nvSpPr>
      <dsp:spPr>
        <a:xfrm rot="5420880">
          <a:off x="1190928" y="2730635"/>
          <a:ext cx="282193" cy="1129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802D97-0E18-482A-8E7B-9533B1562353}">
      <dsp:nvSpPr>
        <dsp:cNvPr id="0" name=""/>
        <dsp:cNvSpPr/>
      </dsp:nvSpPr>
      <dsp:spPr>
        <a:xfrm>
          <a:off x="34666" y="2984703"/>
          <a:ext cx="2582286" cy="165137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CA" sz="1600" kern="1200" dirty="0"/>
            <a:t>Le remplacement par une orthèse similaire pourrait être fait sans nouvelle OM, car le traitement prescrit n’est pas encore complété. </a:t>
          </a:r>
        </a:p>
      </dsp:txBody>
      <dsp:txXfrm>
        <a:off x="83033" y="3033070"/>
        <a:ext cx="2485552" cy="1554637"/>
      </dsp:txXfrm>
    </dsp:sp>
    <dsp:sp modelId="{35979BE3-DC57-4618-B2CD-C16141B7562A}">
      <dsp:nvSpPr>
        <dsp:cNvPr id="0" name=""/>
        <dsp:cNvSpPr/>
      </dsp:nvSpPr>
      <dsp:spPr>
        <a:xfrm>
          <a:off x="2946452" y="55590"/>
          <a:ext cx="2582286" cy="11998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CA" sz="1900" kern="1200" baseline="0" dirty="0"/>
            <a:t>OM d’origine spécifie la nécessite du PQ d’une orthèse au membre inférieur pour 6 mois</a:t>
          </a:r>
          <a:endParaRPr lang="fr-CA" sz="1900" kern="1200" dirty="0"/>
        </a:p>
      </dsp:txBody>
      <dsp:txXfrm>
        <a:off x="2981595" y="90733"/>
        <a:ext cx="2512000" cy="1129592"/>
      </dsp:txXfrm>
    </dsp:sp>
    <dsp:sp modelId="{79764FB5-C094-446B-BB00-6DCF7D7794DB}">
      <dsp:nvSpPr>
        <dsp:cNvPr id="0" name=""/>
        <dsp:cNvSpPr/>
      </dsp:nvSpPr>
      <dsp:spPr>
        <a:xfrm rot="5400000">
          <a:off x="4181108" y="1311956"/>
          <a:ext cx="112975" cy="1129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9D900B-606D-4CBE-AE6B-9EC0C1F4521B}">
      <dsp:nvSpPr>
        <dsp:cNvPr id="0" name=""/>
        <dsp:cNvSpPr/>
      </dsp:nvSpPr>
      <dsp:spPr>
        <a:xfrm>
          <a:off x="2946452" y="1481418"/>
          <a:ext cx="2582286" cy="103972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CA" sz="1600" kern="1200" dirty="0"/>
            <a:t>Après 14 mois, l’orthèse présente une détérioration nécessitant une réparation de plus de 80 %.</a:t>
          </a:r>
        </a:p>
      </dsp:txBody>
      <dsp:txXfrm>
        <a:off x="2976905" y="1511871"/>
        <a:ext cx="2521380" cy="978819"/>
      </dsp:txXfrm>
    </dsp:sp>
    <dsp:sp modelId="{EE6447D9-6975-4E82-BCD9-B3BAF2C0050B}">
      <dsp:nvSpPr>
        <dsp:cNvPr id="0" name=""/>
        <dsp:cNvSpPr/>
      </dsp:nvSpPr>
      <dsp:spPr>
        <a:xfrm rot="5400000">
          <a:off x="4181108" y="2577631"/>
          <a:ext cx="112975" cy="1129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FEB3E9-3A81-4DEF-958E-8EE23FD9E03F}">
      <dsp:nvSpPr>
        <dsp:cNvPr id="0" name=""/>
        <dsp:cNvSpPr/>
      </dsp:nvSpPr>
      <dsp:spPr>
        <a:xfrm>
          <a:off x="2946452" y="2747094"/>
          <a:ext cx="2582286" cy="196174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CA" sz="1400" kern="1200" dirty="0"/>
            <a:t>Comme la durée du PQ spécifié sur l’OM est dépassée, le remplacement de l’orthèse doit être appuyé par une nouvelle OM afin de s’assurer que le port est toujours médicalement requis.</a:t>
          </a:r>
        </a:p>
        <a:p>
          <a:pPr lvl="0" algn="ctr" defTabSz="622300">
            <a:lnSpc>
              <a:spcPct val="90000"/>
            </a:lnSpc>
            <a:spcBef>
              <a:spcPct val="0"/>
            </a:spcBef>
            <a:spcAft>
              <a:spcPct val="35000"/>
            </a:spcAft>
          </a:pPr>
          <a:r>
            <a:rPr lang="fr-CA" sz="1400" kern="1200" dirty="0"/>
            <a:t>* même si la personne porte son orthèse quotidiennement. </a:t>
          </a:r>
        </a:p>
      </dsp:txBody>
      <dsp:txXfrm>
        <a:off x="3003910" y="2804552"/>
        <a:ext cx="2467370" cy="1846833"/>
      </dsp:txXfrm>
    </dsp:sp>
    <dsp:sp modelId="{FC301747-8754-4555-B133-AF1504415A20}">
      <dsp:nvSpPr>
        <dsp:cNvPr id="0" name=""/>
        <dsp:cNvSpPr/>
      </dsp:nvSpPr>
      <dsp:spPr>
        <a:xfrm>
          <a:off x="5899529" y="55590"/>
          <a:ext cx="2582286" cy="11998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CA" sz="1900" kern="1200" baseline="0" dirty="0"/>
            <a:t>OM d’origine spécifie que la PA présente un </a:t>
          </a:r>
          <a:r>
            <a:rPr lang="fr-CA" sz="1900" kern="1200" baseline="0" dirty="0" err="1"/>
            <a:t>Dx</a:t>
          </a:r>
          <a:r>
            <a:rPr lang="fr-CA" sz="1900" kern="1200" baseline="0" dirty="0"/>
            <a:t> « XYZ » et une orthèse tibiale est prescrite.</a:t>
          </a:r>
          <a:endParaRPr lang="fr-CA" sz="1900" kern="1200" dirty="0"/>
        </a:p>
      </dsp:txBody>
      <dsp:txXfrm>
        <a:off x="5934672" y="90733"/>
        <a:ext cx="2512000" cy="1129592"/>
      </dsp:txXfrm>
    </dsp:sp>
    <dsp:sp modelId="{42FB676A-5D59-4143-B1F6-C04E726504F0}">
      <dsp:nvSpPr>
        <dsp:cNvPr id="0" name=""/>
        <dsp:cNvSpPr/>
      </dsp:nvSpPr>
      <dsp:spPr>
        <a:xfrm rot="5366788">
          <a:off x="7125592" y="1343519"/>
          <a:ext cx="144544" cy="1129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52250B-2F86-473C-96EC-AB06754D2BF8}">
      <dsp:nvSpPr>
        <dsp:cNvPr id="0" name=""/>
        <dsp:cNvSpPr/>
      </dsp:nvSpPr>
      <dsp:spPr>
        <a:xfrm>
          <a:off x="5911445" y="1544544"/>
          <a:ext cx="2582286" cy="68891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CA" sz="1600" kern="1200" dirty="0"/>
            <a:t>Le médecin a écrit la mention « À vie ».</a:t>
          </a:r>
        </a:p>
      </dsp:txBody>
      <dsp:txXfrm>
        <a:off x="5931623" y="1564722"/>
        <a:ext cx="2541930" cy="648559"/>
      </dsp:txXfrm>
    </dsp:sp>
    <dsp:sp modelId="{29C84562-3B5A-4760-BC8C-BF7E14AFE144}">
      <dsp:nvSpPr>
        <dsp:cNvPr id="0" name=""/>
        <dsp:cNvSpPr/>
      </dsp:nvSpPr>
      <dsp:spPr>
        <a:xfrm rot="5426137">
          <a:off x="7100830" y="2331421"/>
          <a:ext cx="195931" cy="1129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60787F-DD32-4801-88B3-5CAF38637FBC}">
      <dsp:nvSpPr>
        <dsp:cNvPr id="0" name=""/>
        <dsp:cNvSpPr/>
      </dsp:nvSpPr>
      <dsp:spPr>
        <a:xfrm>
          <a:off x="5888760" y="2542357"/>
          <a:ext cx="2600826" cy="222207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CA" sz="1600" kern="1200" dirty="0"/>
            <a:t>Le remplacement de cette orthèse par une autre similaire n’exige pas de nouvelle OM. Toutefois, pour une demande d’orthèse différente, une nouvelle OM sera exigée, car l’appareil recommandé n’est pas similaire à celui de l’OM d’origine.</a:t>
          </a:r>
        </a:p>
      </dsp:txBody>
      <dsp:txXfrm>
        <a:off x="5953842" y="2607439"/>
        <a:ext cx="2470662" cy="209191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D770E-86AB-440F-821F-436A6521BF94}">
      <dsp:nvSpPr>
        <dsp:cNvPr id="0" name=""/>
        <dsp:cNvSpPr/>
      </dsp:nvSpPr>
      <dsp:spPr>
        <a:xfrm>
          <a:off x="0" y="144013"/>
          <a:ext cx="8229600" cy="91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CA" sz="2300" kern="1200" baseline="0" dirty="0"/>
            <a:t>Aides assurés par le programme ASDP : ont pour but de rendre la PA autonome et fonctionnelle dans la réalisation de ses AVD/AVQ.</a:t>
          </a:r>
          <a:endParaRPr lang="fr-CA" sz="2300" kern="1200" dirty="0"/>
        </a:p>
      </dsp:txBody>
      <dsp:txXfrm>
        <a:off x="44664" y="188677"/>
        <a:ext cx="8140272" cy="825612"/>
      </dsp:txXfrm>
    </dsp:sp>
    <dsp:sp modelId="{7EFC2940-B305-4295-B48B-2D9A17F3DDA2}">
      <dsp:nvSpPr>
        <dsp:cNvPr id="0" name=""/>
        <dsp:cNvSpPr/>
      </dsp:nvSpPr>
      <dsp:spPr>
        <a:xfrm>
          <a:off x="0" y="1224138"/>
          <a:ext cx="8229600" cy="91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CA" sz="2300" kern="1200" baseline="0" dirty="0"/>
            <a:t>Fabrication de l’appareil doit tenir compte:</a:t>
          </a:r>
          <a:endParaRPr lang="fr-CA" sz="2300" kern="1200" dirty="0"/>
        </a:p>
      </dsp:txBody>
      <dsp:txXfrm>
        <a:off x="44664" y="1268802"/>
        <a:ext cx="8140272" cy="825612"/>
      </dsp:txXfrm>
    </dsp:sp>
    <dsp:sp modelId="{C5BCCAD9-4A12-4CA8-BD15-CD193BE27C4A}">
      <dsp:nvSpPr>
        <dsp:cNvPr id="0" name=""/>
        <dsp:cNvSpPr/>
      </dsp:nvSpPr>
      <dsp:spPr>
        <a:xfrm>
          <a:off x="0" y="2160236"/>
          <a:ext cx="8229600"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fr-CA" sz="1800" kern="1200" dirty="0"/>
            <a:t>De la déficience physique</a:t>
          </a:r>
        </a:p>
        <a:p>
          <a:pPr marL="171450" lvl="1" indent="-171450" algn="l" defTabSz="800100">
            <a:lnSpc>
              <a:spcPct val="90000"/>
            </a:lnSpc>
            <a:spcBef>
              <a:spcPct val="0"/>
            </a:spcBef>
            <a:spcAft>
              <a:spcPct val="20000"/>
            </a:spcAft>
            <a:buChar char="••"/>
          </a:pPr>
          <a:r>
            <a:rPr lang="fr-CA" sz="1800" kern="1200" dirty="0"/>
            <a:t>Des difformités auxquelles il est appelé à suppléer</a:t>
          </a:r>
        </a:p>
        <a:p>
          <a:pPr marL="171450" lvl="1" indent="-171450" algn="l" defTabSz="800100">
            <a:lnSpc>
              <a:spcPct val="90000"/>
            </a:lnSpc>
            <a:spcBef>
              <a:spcPct val="0"/>
            </a:spcBef>
            <a:spcAft>
              <a:spcPct val="20000"/>
            </a:spcAft>
            <a:buChar char="••"/>
          </a:pPr>
          <a:r>
            <a:rPr lang="fr-CA" sz="1800" kern="1200" dirty="0"/>
            <a:t>Des activités (rôles sociaux)</a:t>
          </a:r>
        </a:p>
        <a:p>
          <a:pPr marL="171450" lvl="1" indent="-171450" algn="l" defTabSz="800100">
            <a:lnSpc>
              <a:spcPct val="90000"/>
            </a:lnSpc>
            <a:spcBef>
              <a:spcPct val="0"/>
            </a:spcBef>
            <a:spcAft>
              <a:spcPct val="20000"/>
            </a:spcAft>
            <a:buChar char="••"/>
          </a:pPr>
          <a:r>
            <a:rPr lang="fr-CA" sz="1800" kern="1200" dirty="0"/>
            <a:t>Du milieu de vie</a:t>
          </a:r>
        </a:p>
      </dsp:txBody>
      <dsp:txXfrm>
        <a:off x="0" y="2160236"/>
        <a:ext cx="8229600" cy="1237860"/>
      </dsp:txXfrm>
    </dsp:sp>
    <dsp:sp modelId="{5C72834D-1B6C-46E1-AD7B-F2655B98BD07}">
      <dsp:nvSpPr>
        <dsp:cNvPr id="0" name=""/>
        <dsp:cNvSpPr/>
      </dsp:nvSpPr>
      <dsp:spPr>
        <a:xfrm>
          <a:off x="0" y="3485784"/>
          <a:ext cx="8229600" cy="91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CA" sz="2300" kern="1200" baseline="0" dirty="0"/>
            <a:t>Un appareil, CPO ou CPL dont le besoin est uniquement basé sur la pratique de </a:t>
          </a:r>
          <a:r>
            <a:rPr lang="fr-CA" sz="2300" b="1" kern="1200" baseline="0" dirty="0"/>
            <a:t>sports ou de loisirs </a:t>
          </a:r>
          <a:r>
            <a:rPr lang="fr-CA" sz="2300" kern="1200" baseline="0" dirty="0"/>
            <a:t>n’est pas assuré. </a:t>
          </a:r>
          <a:endParaRPr lang="fr-CA" sz="2300" kern="1200" dirty="0"/>
        </a:p>
      </dsp:txBody>
      <dsp:txXfrm>
        <a:off x="44664" y="3530448"/>
        <a:ext cx="8140272" cy="82561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F5330-AD6D-4397-AAFE-6999CC662C79}">
      <dsp:nvSpPr>
        <dsp:cNvPr id="0" name=""/>
        <dsp:cNvSpPr/>
      </dsp:nvSpPr>
      <dsp:spPr>
        <a:xfrm>
          <a:off x="0" y="216046"/>
          <a:ext cx="8229600" cy="663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CA" sz="1800" b="1" kern="1200" dirty="0"/>
            <a:t>Facturation</a:t>
          </a:r>
          <a:endParaRPr lang="fr-CA" sz="2000" b="1" kern="1200" dirty="0"/>
        </a:p>
      </dsp:txBody>
      <dsp:txXfrm>
        <a:off x="32401" y="248447"/>
        <a:ext cx="8164798" cy="598938"/>
      </dsp:txXfrm>
    </dsp:sp>
    <dsp:sp modelId="{2268755C-8380-458E-966D-D5D5ECF573E4}">
      <dsp:nvSpPr>
        <dsp:cNvPr id="0" name=""/>
        <dsp:cNvSpPr/>
      </dsp:nvSpPr>
      <dsp:spPr>
        <a:xfrm>
          <a:off x="0" y="879786"/>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fr-CA" sz="1400" kern="1200" dirty="0"/>
            <a:t>Demande d’autorisation (DAU) est requise pour l’attribution initiale et pour le remplacement.</a:t>
          </a:r>
        </a:p>
        <a:p>
          <a:pPr marL="114300" lvl="1" indent="-114300" algn="l" defTabSz="622300">
            <a:lnSpc>
              <a:spcPct val="90000"/>
            </a:lnSpc>
            <a:spcBef>
              <a:spcPct val="0"/>
            </a:spcBef>
            <a:spcAft>
              <a:spcPct val="20000"/>
            </a:spcAft>
            <a:buChar char="••"/>
          </a:pPr>
          <a:r>
            <a:rPr lang="fr-CA" sz="1400" kern="1200" dirty="0"/>
            <a:t>Règle s’applique tant pour l’appareil ou le CPO principal que pour l’appareil ou le CPO additionnel. </a:t>
          </a:r>
        </a:p>
      </dsp:txBody>
      <dsp:txXfrm>
        <a:off x="0" y="879786"/>
        <a:ext cx="8229600" cy="1076400"/>
      </dsp:txXfrm>
    </dsp:sp>
    <dsp:sp modelId="{F54EF389-2B83-4D21-9A79-8B5988C99A37}">
      <dsp:nvSpPr>
        <dsp:cNvPr id="0" name=""/>
        <dsp:cNvSpPr/>
      </dsp:nvSpPr>
      <dsp:spPr>
        <a:xfrm>
          <a:off x="0" y="1464906"/>
          <a:ext cx="8229600" cy="862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buNone/>
          </a:pPr>
          <a:r>
            <a:rPr lang="fr-CA" sz="1800" b="1" kern="1200" dirty="0"/>
            <a:t>Documentation requise (émises moins de 12 mois avant la date de la DAU)</a:t>
          </a:r>
        </a:p>
      </dsp:txBody>
      <dsp:txXfrm>
        <a:off x="42092" y="1506998"/>
        <a:ext cx="8145416" cy="778076"/>
      </dsp:txXfrm>
    </dsp:sp>
    <dsp:sp modelId="{E9661C06-2DD1-4E21-8F82-9D9BE658DBEB}">
      <dsp:nvSpPr>
        <dsp:cNvPr id="0" name=""/>
        <dsp:cNvSpPr/>
      </dsp:nvSpPr>
      <dsp:spPr>
        <a:xfrm>
          <a:off x="0" y="2442736"/>
          <a:ext cx="8229600" cy="750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fr-CA" sz="1500" kern="1200" dirty="0"/>
            <a:t>Rapport d’évaluation d’un professionnel (ergo, physio ou TPOPSO) daté et signé.</a:t>
          </a:r>
        </a:p>
        <a:p>
          <a:pPr marL="114300" lvl="1" indent="-114300" algn="l" defTabSz="666750">
            <a:lnSpc>
              <a:spcPct val="90000"/>
            </a:lnSpc>
            <a:spcBef>
              <a:spcPct val="0"/>
            </a:spcBef>
            <a:spcAft>
              <a:spcPct val="20000"/>
            </a:spcAft>
            <a:buChar char="••"/>
          </a:pPr>
          <a:r>
            <a:rPr lang="fr-CA" sz="1500" kern="1200" dirty="0"/>
            <a:t>Attestation d’emploi ou de fréquentation scolaire datée et signée.</a:t>
          </a:r>
        </a:p>
      </dsp:txBody>
      <dsp:txXfrm>
        <a:off x="0" y="2442736"/>
        <a:ext cx="8229600" cy="750369"/>
      </dsp:txXfrm>
    </dsp:sp>
    <dsp:sp modelId="{C32839D1-5525-4C5E-A197-37D7F1D6B3EA}">
      <dsp:nvSpPr>
        <dsp:cNvPr id="0" name=""/>
        <dsp:cNvSpPr/>
      </dsp:nvSpPr>
      <dsp:spPr>
        <a:xfrm>
          <a:off x="0" y="3181850"/>
          <a:ext cx="8229600" cy="6421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CA" sz="1800" b="1" kern="1200" dirty="0"/>
            <a:t>Justification</a:t>
          </a:r>
          <a:endParaRPr lang="fr-CA" sz="2000" b="1" kern="1200" dirty="0"/>
        </a:p>
      </dsp:txBody>
      <dsp:txXfrm>
        <a:off x="31345" y="3213195"/>
        <a:ext cx="8166910" cy="579415"/>
      </dsp:txXfrm>
    </dsp:sp>
    <dsp:sp modelId="{AB04F016-BBF1-4CE4-9B65-651DD14FD50C}">
      <dsp:nvSpPr>
        <dsp:cNvPr id="0" name=""/>
        <dsp:cNvSpPr/>
      </dsp:nvSpPr>
      <dsp:spPr>
        <a:xfrm>
          <a:off x="0" y="3824271"/>
          <a:ext cx="8229600" cy="111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fr-CA" sz="1600" kern="1200" dirty="0"/>
            <a:t>Démontrer en quoi l’utilisation de l’appareil ou du CPO principal ne répond pas à lui seul aux exigences de l’activité ciblée.  </a:t>
          </a:r>
        </a:p>
        <a:p>
          <a:pPr marL="171450" lvl="1" indent="-171450" algn="l" defTabSz="711200">
            <a:lnSpc>
              <a:spcPct val="90000"/>
            </a:lnSpc>
            <a:spcBef>
              <a:spcPct val="0"/>
            </a:spcBef>
            <a:spcAft>
              <a:spcPct val="20000"/>
            </a:spcAft>
            <a:buChar char="••"/>
          </a:pPr>
          <a:r>
            <a:rPr lang="fr-CA" sz="1600" kern="1200" dirty="0"/>
            <a:t>Expliquer comment l’appareil ou le CPO additionnel rendra la personne plus autonome.</a:t>
          </a:r>
        </a:p>
      </dsp:txBody>
      <dsp:txXfrm>
        <a:off x="0" y="3824271"/>
        <a:ext cx="8229600" cy="1117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E633F-5153-4231-9E57-274625303734}">
      <dsp:nvSpPr>
        <dsp:cNvPr id="0" name=""/>
        <dsp:cNvSpPr/>
      </dsp:nvSpPr>
      <dsp:spPr>
        <a:xfrm>
          <a:off x="0" y="0"/>
          <a:ext cx="8147248" cy="202328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endParaRPr lang="en-US" sz="800" kern="1200" dirty="0"/>
        </a:p>
        <a:p>
          <a:pPr marL="228600" lvl="1" indent="-228600" algn="l" defTabSz="1066800">
            <a:lnSpc>
              <a:spcPct val="90000"/>
            </a:lnSpc>
            <a:spcBef>
              <a:spcPct val="0"/>
            </a:spcBef>
            <a:spcAft>
              <a:spcPct val="15000"/>
            </a:spcAft>
            <a:buChar char="••"/>
          </a:pPr>
          <a:r>
            <a:rPr lang="fr-CA" sz="2400" kern="1200" noProof="0" dirty="0"/>
            <a:t>Principaux articles règlementaires</a:t>
          </a:r>
        </a:p>
        <a:p>
          <a:pPr marL="228600" lvl="1" indent="-228600" algn="l" defTabSz="1066800">
            <a:lnSpc>
              <a:spcPct val="90000"/>
            </a:lnSpc>
            <a:spcBef>
              <a:spcPct val="0"/>
            </a:spcBef>
            <a:spcAft>
              <a:spcPct val="15000"/>
            </a:spcAft>
            <a:buChar char="••"/>
          </a:pPr>
          <a:r>
            <a:rPr lang="fr-CA" sz="2400" kern="1200" noProof="0" dirty="0"/>
            <a:t>Allègements en vigueur</a:t>
          </a:r>
        </a:p>
        <a:p>
          <a:pPr marL="228600" lvl="1" indent="-228600" algn="l" defTabSz="1066800">
            <a:lnSpc>
              <a:spcPct val="90000"/>
            </a:lnSpc>
            <a:spcBef>
              <a:spcPct val="0"/>
            </a:spcBef>
            <a:spcAft>
              <a:spcPct val="15000"/>
            </a:spcAft>
            <a:buChar char="••"/>
          </a:pPr>
          <a:r>
            <a:rPr lang="fr-CA" sz="2400" kern="1200" noProof="0" dirty="0"/>
            <a:t>Facturation</a:t>
          </a:r>
        </a:p>
        <a:p>
          <a:pPr marL="228600" lvl="1" indent="-228600" algn="l" defTabSz="1066800">
            <a:lnSpc>
              <a:spcPct val="90000"/>
            </a:lnSpc>
            <a:spcBef>
              <a:spcPct val="0"/>
            </a:spcBef>
            <a:spcAft>
              <a:spcPct val="15000"/>
            </a:spcAft>
            <a:buChar char="••"/>
          </a:pPr>
          <a:r>
            <a:rPr lang="fr-CA" sz="2400" kern="1200" noProof="0" dirty="0"/>
            <a:t>Tenue de dossier</a:t>
          </a:r>
        </a:p>
      </dsp:txBody>
      <dsp:txXfrm>
        <a:off x="59260" y="59260"/>
        <a:ext cx="8028728" cy="190476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CD4A3-3CEF-49EF-87BC-D8BC4E7F9E11}">
      <dsp:nvSpPr>
        <dsp:cNvPr id="0" name=""/>
        <dsp:cNvSpPr/>
      </dsp:nvSpPr>
      <dsp:spPr>
        <a:xfrm rot="5400000">
          <a:off x="5561376" y="-1734612"/>
          <a:ext cx="933611" cy="44028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fr-CA" sz="1600" kern="1200" dirty="0"/>
            <a:t>6 bas ou 6 bas et 6 gaines</a:t>
          </a:r>
        </a:p>
      </dsp:txBody>
      <dsp:txXfrm rot="-5400000">
        <a:off x="3826764" y="45575"/>
        <a:ext cx="4357261" cy="842461"/>
      </dsp:txXfrm>
    </dsp:sp>
    <dsp:sp modelId="{15CF40B2-6940-4D90-B940-D947DEFD7378}">
      <dsp:nvSpPr>
        <dsp:cNvPr id="0" name=""/>
        <dsp:cNvSpPr/>
      </dsp:nvSpPr>
      <dsp:spPr>
        <a:xfrm>
          <a:off x="1" y="889"/>
          <a:ext cx="3826760" cy="9841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CA" sz="1600" b="1" kern="1200" baseline="0" dirty="0"/>
            <a:t>Sont assurés, à l’égard d’une même PA, </a:t>
          </a:r>
          <a:r>
            <a:rPr lang="fr-CA" sz="1600" b="1" u="sng" kern="1200" baseline="0" dirty="0"/>
            <a:t>par membre muni d’une ou de plus d’une prothèse</a:t>
          </a:r>
          <a:r>
            <a:rPr lang="fr-CA" sz="1600" b="1" kern="1200" baseline="0" dirty="0"/>
            <a:t>, par période de 12 mois </a:t>
          </a:r>
          <a:endParaRPr lang="fr-CA" sz="1600" b="1" kern="1200" dirty="0"/>
        </a:p>
      </dsp:txBody>
      <dsp:txXfrm>
        <a:off x="48045" y="48933"/>
        <a:ext cx="3730672" cy="888097"/>
      </dsp:txXfrm>
    </dsp:sp>
    <dsp:sp modelId="{4C0D0AA3-9372-4997-BE9C-EFA3F930667D}">
      <dsp:nvSpPr>
        <dsp:cNvPr id="0" name=""/>
        <dsp:cNvSpPr/>
      </dsp:nvSpPr>
      <dsp:spPr>
        <a:xfrm rot="5400000">
          <a:off x="5772429" y="-874918"/>
          <a:ext cx="513099" cy="43976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fr-CA" sz="1600" kern="1200" dirty="0"/>
            <a:t>Ne sont pas inclus dans ce calcul</a:t>
          </a:r>
        </a:p>
      </dsp:txBody>
      <dsp:txXfrm rot="-5400000">
        <a:off x="3830133" y="1092425"/>
        <a:ext cx="4372645" cy="463005"/>
      </dsp:txXfrm>
    </dsp:sp>
    <dsp:sp modelId="{3EB53C17-449C-40D7-88FF-8C993C393082}">
      <dsp:nvSpPr>
        <dsp:cNvPr id="0" name=""/>
        <dsp:cNvSpPr/>
      </dsp:nvSpPr>
      <dsp:spPr>
        <a:xfrm>
          <a:off x="1" y="1069972"/>
          <a:ext cx="3830131" cy="5079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CA" sz="1600" b="1" kern="1200" baseline="0" dirty="0"/>
            <a:t>Bas prothétiques et gaines de succion </a:t>
          </a:r>
          <a:endParaRPr lang="fr-CA" sz="1600" kern="1200" dirty="0"/>
        </a:p>
      </dsp:txBody>
      <dsp:txXfrm>
        <a:off x="24795" y="1094766"/>
        <a:ext cx="3780543" cy="458323"/>
      </dsp:txXfrm>
    </dsp:sp>
    <dsp:sp modelId="{4A128C63-24B5-4440-B227-7448A8C6BE3E}">
      <dsp:nvSpPr>
        <dsp:cNvPr id="0" name=""/>
        <dsp:cNvSpPr/>
      </dsp:nvSpPr>
      <dsp:spPr>
        <a:xfrm rot="5400000">
          <a:off x="5744196" y="-254646"/>
          <a:ext cx="562837" cy="43976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fr-CA" sz="1600" kern="1200" dirty="0">
              <a:solidFill>
                <a:prstClr val="black">
                  <a:hueOff val="0"/>
                  <a:satOff val="0"/>
                  <a:lumOff val="0"/>
                  <a:alphaOff val="0"/>
                </a:prstClr>
              </a:solidFill>
              <a:latin typeface="Calibri"/>
              <a:ea typeface="+mn-ea"/>
              <a:cs typeface="+mn-cs"/>
            </a:rPr>
            <a:t>Nombre maximum permis n’est pas doublé </a:t>
          </a:r>
          <a:endParaRPr lang="fr-CA" sz="600" kern="1200" dirty="0"/>
        </a:p>
      </dsp:txBody>
      <dsp:txXfrm rot="-5400000">
        <a:off x="3826769" y="1690256"/>
        <a:ext cx="4370217" cy="507887"/>
      </dsp:txXfrm>
    </dsp:sp>
    <dsp:sp modelId="{BC38D695-294D-442D-9A7A-C29367CC142F}">
      <dsp:nvSpPr>
        <dsp:cNvPr id="0" name=""/>
        <dsp:cNvSpPr/>
      </dsp:nvSpPr>
      <dsp:spPr>
        <a:xfrm>
          <a:off x="1" y="1676878"/>
          <a:ext cx="3826767" cy="5346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CA" sz="1600" b="1" kern="1200" baseline="0" dirty="0">
              <a:solidFill>
                <a:prstClr val="white"/>
              </a:solidFill>
              <a:latin typeface="Calibri"/>
              <a:ea typeface="+mn-ea"/>
              <a:cs typeface="+mn-cs"/>
            </a:rPr>
            <a:t>2</a:t>
          </a:r>
          <a:r>
            <a:rPr lang="fr-CA" sz="1600" b="1" kern="1200" baseline="30000" dirty="0">
              <a:solidFill>
                <a:prstClr val="white"/>
              </a:solidFill>
              <a:latin typeface="Calibri"/>
              <a:ea typeface="+mn-ea"/>
              <a:cs typeface="+mn-cs"/>
            </a:rPr>
            <a:t>e</a:t>
          </a:r>
          <a:r>
            <a:rPr lang="fr-CA" sz="1600" b="1" kern="1200" baseline="0" dirty="0">
              <a:solidFill>
                <a:prstClr val="white"/>
              </a:solidFill>
              <a:latin typeface="Calibri"/>
              <a:ea typeface="+mn-ea"/>
              <a:cs typeface="+mn-cs"/>
            </a:rPr>
            <a:t> prothèse pour le même membre</a:t>
          </a:r>
          <a:r>
            <a:rPr lang="fr-CA" sz="1600" b="1" kern="1200" baseline="0" dirty="0"/>
            <a:t> </a:t>
          </a:r>
          <a:endParaRPr lang="fr-CA" sz="1600" kern="1200" dirty="0"/>
        </a:p>
      </dsp:txBody>
      <dsp:txXfrm>
        <a:off x="26100" y="1702977"/>
        <a:ext cx="3774569" cy="482445"/>
      </dsp:txXfrm>
    </dsp:sp>
    <dsp:sp modelId="{AFDAE859-958C-4E03-AC32-0C6B04ECDB4D}">
      <dsp:nvSpPr>
        <dsp:cNvPr id="0" name=""/>
        <dsp:cNvSpPr/>
      </dsp:nvSpPr>
      <dsp:spPr>
        <a:xfrm rot="5400000">
          <a:off x="5268859" y="926967"/>
          <a:ext cx="1508129" cy="440797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fr-CA" sz="1600" kern="1200" dirty="0">
              <a:solidFill>
                <a:prstClr val="black">
                  <a:hueOff val="0"/>
                  <a:satOff val="0"/>
                  <a:lumOff val="0"/>
                  <a:alphaOff val="0"/>
                </a:prstClr>
              </a:solidFill>
              <a:latin typeface="Calibri"/>
              <a:ea typeface="+mn-ea"/>
              <a:cs typeface="+mn-cs"/>
            </a:rPr>
            <a:t>Calcul </a:t>
          </a:r>
          <a:r>
            <a:rPr lang="fr-CA" sz="1600" b="1" kern="1200" dirty="0">
              <a:solidFill>
                <a:prstClr val="black">
                  <a:hueOff val="0"/>
                  <a:satOff val="0"/>
                  <a:lumOff val="0"/>
                  <a:alphaOff val="0"/>
                </a:prstClr>
              </a:solidFill>
              <a:latin typeface="Calibri"/>
              <a:ea typeface="+mn-ea"/>
              <a:cs typeface="+mn-cs"/>
            </a:rPr>
            <a:t>ne recommence pas </a:t>
          </a:r>
          <a:r>
            <a:rPr lang="fr-CA" sz="1600" kern="1200" dirty="0">
              <a:solidFill>
                <a:prstClr val="black">
                  <a:hueOff val="0"/>
                  <a:satOff val="0"/>
                  <a:lumOff val="0"/>
                  <a:alphaOff val="0"/>
                </a:prstClr>
              </a:solidFill>
              <a:latin typeface="Calibri"/>
              <a:ea typeface="+mn-ea"/>
              <a:cs typeface="+mn-cs"/>
            </a:rPr>
            <a:t>à 0</a:t>
          </a:r>
        </a:p>
        <a:p>
          <a:pPr marL="171450" lvl="1" indent="-171450" algn="l" defTabSz="711200">
            <a:lnSpc>
              <a:spcPct val="90000"/>
            </a:lnSpc>
            <a:spcBef>
              <a:spcPct val="0"/>
            </a:spcBef>
            <a:spcAft>
              <a:spcPct val="15000"/>
            </a:spcAft>
            <a:buFont typeface="Arial" panose="020B0604020202020204" pitchFamily="34" charset="0"/>
            <a:buChar char="••"/>
          </a:pPr>
          <a:r>
            <a:rPr lang="fr-CA" sz="1600" kern="1200" dirty="0">
              <a:solidFill>
                <a:prstClr val="black">
                  <a:hueOff val="0"/>
                  <a:satOff val="0"/>
                  <a:lumOff val="0"/>
                  <a:alphaOff val="0"/>
                </a:prstClr>
              </a:solidFill>
              <a:latin typeface="Calibri"/>
              <a:ea typeface="+mn-ea"/>
              <a:cs typeface="+mn-cs"/>
            </a:rPr>
            <a:t>Bas-gaines-manchons peuvent être utilisés avec la nouvelle prothèse*</a:t>
          </a:r>
        </a:p>
        <a:p>
          <a:pPr marL="171450" lvl="1" indent="-171450" algn="l" defTabSz="711200">
            <a:lnSpc>
              <a:spcPct val="90000"/>
            </a:lnSpc>
            <a:spcBef>
              <a:spcPct val="0"/>
            </a:spcBef>
            <a:spcAft>
              <a:spcPct val="15000"/>
            </a:spcAft>
            <a:buFont typeface="Arial" panose="020B0604020202020204" pitchFamily="34" charset="0"/>
            <a:buChar char="••"/>
          </a:pPr>
          <a:r>
            <a:rPr lang="fr-CA" sz="1600" kern="1200" dirty="0">
              <a:solidFill>
                <a:prstClr val="black">
                  <a:hueOff val="0"/>
                  <a:satOff val="0"/>
                  <a:lumOff val="0"/>
                  <a:alphaOff val="0"/>
                </a:prstClr>
              </a:solidFill>
              <a:latin typeface="Calibri"/>
              <a:ea typeface="+mn-ea"/>
              <a:cs typeface="+mn-cs"/>
            </a:rPr>
            <a:t>Bas-gaines-manchons attribués dans les 12 derniers mois sont considérés</a:t>
          </a:r>
        </a:p>
      </dsp:txBody>
      <dsp:txXfrm rot="-5400000">
        <a:off x="3818935" y="2450513"/>
        <a:ext cx="4334358" cy="1360887"/>
      </dsp:txXfrm>
    </dsp:sp>
    <dsp:sp modelId="{EAFB0A6E-647C-4CDE-B6A5-00954F9A17BE}">
      <dsp:nvSpPr>
        <dsp:cNvPr id="0" name=""/>
        <dsp:cNvSpPr/>
      </dsp:nvSpPr>
      <dsp:spPr>
        <a:xfrm>
          <a:off x="1" y="2307922"/>
          <a:ext cx="3818932" cy="16460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CA" sz="1600" b="1" kern="1200" baseline="0" dirty="0">
              <a:solidFill>
                <a:prstClr val="white"/>
              </a:solidFill>
              <a:latin typeface="Calibri"/>
              <a:ea typeface="+mn-ea"/>
              <a:cs typeface="+mn-cs"/>
            </a:rPr>
            <a:t>Remplacement d’une prothèse post opératoire par une temporaire ou d’une prothèse temporaire par une permanente</a:t>
          </a:r>
          <a:endParaRPr lang="fr-CA" sz="900" kern="1200" dirty="0"/>
        </a:p>
      </dsp:txBody>
      <dsp:txXfrm>
        <a:off x="80355" y="2388276"/>
        <a:ext cx="3658224" cy="1485361"/>
      </dsp:txXfrm>
    </dsp:sp>
    <dsp:sp modelId="{15C8D38F-2E42-4889-8547-1FE92DD54DA5}">
      <dsp:nvSpPr>
        <dsp:cNvPr id="0" name=""/>
        <dsp:cNvSpPr/>
      </dsp:nvSpPr>
      <dsp:spPr>
        <a:xfrm rot="5400000">
          <a:off x="5730994" y="2197625"/>
          <a:ext cx="597602" cy="43976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CA" sz="1600" kern="1200" dirty="0">
              <a:solidFill>
                <a:prstClr val="black">
                  <a:hueOff val="0"/>
                  <a:satOff val="0"/>
                  <a:lumOff val="0"/>
                  <a:alphaOff val="0"/>
                </a:prstClr>
              </a:solidFill>
              <a:latin typeface="Calibri"/>
              <a:ea typeface="+mn-ea"/>
              <a:cs typeface="+mn-cs"/>
            </a:rPr>
            <a:t>Calcul </a:t>
          </a:r>
          <a:r>
            <a:rPr lang="fr-CA" sz="1600" b="1" kern="1200" dirty="0">
              <a:solidFill>
                <a:prstClr val="black">
                  <a:hueOff val="0"/>
                  <a:satOff val="0"/>
                  <a:lumOff val="0"/>
                  <a:alphaOff val="0"/>
                </a:prstClr>
              </a:solidFill>
              <a:latin typeface="Calibri"/>
              <a:ea typeface="+mn-ea"/>
              <a:cs typeface="+mn-cs"/>
            </a:rPr>
            <a:t>peut</a:t>
          </a:r>
          <a:r>
            <a:rPr lang="fr-CA" sz="1600" kern="1200" dirty="0">
              <a:solidFill>
                <a:prstClr val="black">
                  <a:hueOff val="0"/>
                  <a:satOff val="0"/>
                  <a:lumOff val="0"/>
                  <a:alphaOff val="0"/>
                </a:prstClr>
              </a:solidFill>
              <a:latin typeface="Calibri"/>
              <a:ea typeface="+mn-ea"/>
              <a:cs typeface="+mn-cs"/>
            </a:rPr>
            <a:t> recommencer à 0</a:t>
          </a:r>
        </a:p>
      </dsp:txBody>
      <dsp:txXfrm rot="-5400000">
        <a:off x="3830950" y="4126843"/>
        <a:ext cx="4368519" cy="539256"/>
      </dsp:txXfrm>
    </dsp:sp>
    <dsp:sp modelId="{1427A01B-0130-47F3-BC96-51DD57E86088}">
      <dsp:nvSpPr>
        <dsp:cNvPr id="0" name=""/>
        <dsp:cNvSpPr/>
      </dsp:nvSpPr>
      <dsp:spPr>
        <a:xfrm>
          <a:off x="1" y="4028707"/>
          <a:ext cx="3830948" cy="7203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CA" sz="1600" b="1" kern="1200" baseline="0" dirty="0">
              <a:solidFill>
                <a:prstClr val="white"/>
              </a:solidFill>
              <a:latin typeface="Calibri"/>
              <a:ea typeface="+mn-ea"/>
              <a:cs typeface="+mn-cs"/>
            </a:rPr>
            <a:t>Changement de type de prothèse</a:t>
          </a:r>
        </a:p>
        <a:p>
          <a:pPr lvl="0" algn="ctr" defTabSz="711200">
            <a:lnSpc>
              <a:spcPct val="90000"/>
            </a:lnSpc>
            <a:spcBef>
              <a:spcPct val="0"/>
            </a:spcBef>
            <a:spcAft>
              <a:spcPct val="35000"/>
            </a:spcAft>
          </a:pPr>
          <a:r>
            <a:rPr lang="fr-CA" sz="1600" b="1" kern="1200" baseline="0" dirty="0">
              <a:solidFill>
                <a:prstClr val="white"/>
              </a:solidFill>
              <a:latin typeface="Calibri"/>
              <a:ea typeface="+mn-ea"/>
              <a:cs typeface="+mn-cs"/>
            </a:rPr>
            <a:t>(ex. : tibiale par fémorale)</a:t>
          </a:r>
        </a:p>
      </dsp:txBody>
      <dsp:txXfrm>
        <a:off x="35166" y="4063872"/>
        <a:ext cx="3760618" cy="650023"/>
      </dsp:txXfrm>
    </dsp:sp>
    <dsp:sp modelId="{03CBE2C9-A19C-403A-9350-FA9C8CDFE2AE}">
      <dsp:nvSpPr>
        <dsp:cNvPr id="0" name=""/>
        <dsp:cNvSpPr/>
      </dsp:nvSpPr>
      <dsp:spPr>
        <a:xfrm rot="5400000">
          <a:off x="5750733" y="2989941"/>
          <a:ext cx="554844" cy="44028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CA" sz="1600" kern="1200" dirty="0">
              <a:solidFill>
                <a:prstClr val="black">
                  <a:hueOff val="0"/>
                  <a:satOff val="0"/>
                  <a:lumOff val="0"/>
                  <a:alphaOff val="0"/>
                </a:prstClr>
              </a:solidFill>
              <a:latin typeface="Calibri"/>
              <a:ea typeface="+mn-ea"/>
              <a:cs typeface="+mn-cs"/>
            </a:rPr>
            <a:t>PA peut se voir attribuer 12 bas et 12 gaines par période de 12 mois</a:t>
          </a:r>
        </a:p>
      </dsp:txBody>
      <dsp:txXfrm rot="-5400000">
        <a:off x="3826738" y="4941022"/>
        <a:ext cx="4375751" cy="500674"/>
      </dsp:txXfrm>
    </dsp:sp>
    <dsp:sp modelId="{A4EBFF42-74EA-4DAF-A2EA-32333F0AEE53}">
      <dsp:nvSpPr>
        <dsp:cNvPr id="0" name=""/>
        <dsp:cNvSpPr/>
      </dsp:nvSpPr>
      <dsp:spPr>
        <a:xfrm>
          <a:off x="1" y="4838952"/>
          <a:ext cx="3826735" cy="7048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622300">
            <a:lnSpc>
              <a:spcPct val="90000"/>
            </a:lnSpc>
            <a:spcBef>
              <a:spcPct val="0"/>
            </a:spcBef>
            <a:spcAft>
              <a:spcPct val="35000"/>
            </a:spcAft>
            <a:buNone/>
          </a:pPr>
          <a:r>
            <a:rPr lang="fr-CA" sz="1600" b="1" kern="1200" baseline="0" dirty="0">
              <a:solidFill>
                <a:prstClr val="white"/>
              </a:solidFill>
              <a:latin typeface="Calibri"/>
              <a:ea typeface="+mn-ea"/>
              <a:cs typeface="+mn-cs"/>
            </a:rPr>
            <a:t>Prothèses fémorales tronquées bilatérales (1162254)</a:t>
          </a:r>
        </a:p>
      </dsp:txBody>
      <dsp:txXfrm>
        <a:off x="34407" y="4873358"/>
        <a:ext cx="3757923" cy="63600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70FAE-946D-4B8C-9A92-3CFCD25A2631}">
      <dsp:nvSpPr>
        <dsp:cNvPr id="0" name=""/>
        <dsp:cNvSpPr/>
      </dsp:nvSpPr>
      <dsp:spPr>
        <a:xfrm>
          <a:off x="0" y="88373"/>
          <a:ext cx="4546848" cy="12045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fr-CA" sz="1700" kern="1200" dirty="0"/>
            <a:t>Employés avec une double emboîture sans attachement distale pour servir de suspension.</a:t>
          </a:r>
        </a:p>
      </dsp:txBody>
      <dsp:txXfrm>
        <a:off x="58803" y="147176"/>
        <a:ext cx="4429242" cy="1086982"/>
      </dsp:txXfrm>
    </dsp:sp>
    <dsp:sp modelId="{334A94FE-54EC-43A7-8642-0274D94032EE}">
      <dsp:nvSpPr>
        <dsp:cNvPr id="0" name=""/>
        <dsp:cNvSpPr/>
      </dsp:nvSpPr>
      <dsp:spPr>
        <a:xfrm>
          <a:off x="0" y="1341921"/>
          <a:ext cx="4546848" cy="12045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fr-CA" sz="1700" kern="1200" dirty="0"/>
            <a:t>Permet à la prothèse de bien tenir en place lors de la marche. </a:t>
          </a:r>
        </a:p>
      </dsp:txBody>
      <dsp:txXfrm>
        <a:off x="58803" y="1400724"/>
        <a:ext cx="4429242" cy="1086982"/>
      </dsp:txXfrm>
    </dsp:sp>
    <dsp:sp modelId="{917FE437-3244-423E-A036-FFD8CAA00746}">
      <dsp:nvSpPr>
        <dsp:cNvPr id="0" name=""/>
        <dsp:cNvSpPr/>
      </dsp:nvSpPr>
      <dsp:spPr>
        <a:xfrm>
          <a:off x="0" y="2595470"/>
          <a:ext cx="4546848" cy="12045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fr-CA" sz="1700" kern="1200"/>
            <a:t>Il existe plusieurs modèles. Le matériel est choisi en fonction de la morphologie de la cuisse du client, son niveau d’activité et sa force dans les mains pour l’installer convenablement.</a:t>
          </a:r>
        </a:p>
      </dsp:txBody>
      <dsp:txXfrm>
        <a:off x="58803" y="2654273"/>
        <a:ext cx="4429242" cy="108698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AA161-CB3E-47B3-B060-4D95DAE02C70}">
      <dsp:nvSpPr>
        <dsp:cNvPr id="0" name=""/>
        <dsp:cNvSpPr/>
      </dsp:nvSpPr>
      <dsp:spPr>
        <a:xfrm>
          <a:off x="0" y="44695"/>
          <a:ext cx="8229600" cy="91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CA" sz="2300" kern="1200" baseline="0" dirty="0"/>
            <a:t>Lorsque la PA n’a pas pu prendre possession de son appareil, la RAMQ paye</a:t>
          </a:r>
          <a:endParaRPr lang="fr-CA" sz="2300" kern="1200" dirty="0"/>
        </a:p>
      </dsp:txBody>
      <dsp:txXfrm>
        <a:off x="44664" y="89359"/>
        <a:ext cx="8140272" cy="825612"/>
      </dsp:txXfrm>
    </dsp:sp>
    <dsp:sp modelId="{A2B28544-7654-408C-9372-BF1A0094845C}">
      <dsp:nvSpPr>
        <dsp:cNvPr id="0" name=""/>
        <dsp:cNvSpPr/>
      </dsp:nvSpPr>
      <dsp:spPr>
        <a:xfrm>
          <a:off x="0" y="959635"/>
          <a:ext cx="8229600"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fr-CA" sz="1800" kern="1200" dirty="0"/>
            <a:t>Coût total des matériaux non récupérables</a:t>
          </a:r>
        </a:p>
        <a:p>
          <a:pPr marL="171450" lvl="1" indent="-171450" algn="l" defTabSz="800100">
            <a:lnSpc>
              <a:spcPct val="90000"/>
            </a:lnSpc>
            <a:spcBef>
              <a:spcPct val="0"/>
            </a:spcBef>
            <a:spcAft>
              <a:spcPct val="20000"/>
            </a:spcAft>
            <a:buChar char="••"/>
          </a:pPr>
          <a:r>
            <a:rPr lang="fr-CA" sz="1800" kern="1200" dirty="0"/>
            <a:t>Nombre de minutes de fabrication de l’appareil avant l’arrêt des travaux</a:t>
          </a:r>
        </a:p>
        <a:p>
          <a:pPr marL="171450" lvl="1" indent="-171450" algn="l" defTabSz="800100">
            <a:lnSpc>
              <a:spcPct val="90000"/>
            </a:lnSpc>
            <a:spcBef>
              <a:spcPct val="0"/>
            </a:spcBef>
            <a:spcAft>
              <a:spcPct val="20000"/>
            </a:spcAft>
            <a:buChar char="••"/>
          </a:pPr>
          <a:r>
            <a:rPr lang="fr-CA" sz="1800" kern="1200" dirty="0"/>
            <a:t>Montant forfaitaire d’attribution pour une aide à la marche attribuée par un laboratoire privé</a:t>
          </a:r>
        </a:p>
      </dsp:txBody>
      <dsp:txXfrm>
        <a:off x="0" y="959635"/>
        <a:ext cx="8229600" cy="1190250"/>
      </dsp:txXfrm>
    </dsp:sp>
    <dsp:sp modelId="{4B98DE9B-562E-4D52-A8FB-F622B1A551F2}">
      <dsp:nvSpPr>
        <dsp:cNvPr id="0" name=""/>
        <dsp:cNvSpPr/>
      </dsp:nvSpPr>
      <dsp:spPr>
        <a:xfrm>
          <a:off x="0" y="2149886"/>
          <a:ext cx="8229600" cy="91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CA" sz="2300" kern="1200" baseline="0"/>
            <a:t>Informations obligatoires dans les RC</a:t>
          </a:r>
          <a:endParaRPr lang="fr-CA" sz="2300" kern="1200"/>
        </a:p>
      </dsp:txBody>
      <dsp:txXfrm>
        <a:off x="44664" y="2194550"/>
        <a:ext cx="8140272" cy="825612"/>
      </dsp:txXfrm>
    </dsp:sp>
    <dsp:sp modelId="{80D90A98-FE07-445D-AAEB-9AA052DF78EC}">
      <dsp:nvSpPr>
        <dsp:cNvPr id="0" name=""/>
        <dsp:cNvSpPr/>
      </dsp:nvSpPr>
      <dsp:spPr>
        <a:xfrm>
          <a:off x="0" y="3064826"/>
          <a:ext cx="8229600" cy="157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fr-CA" sz="1800" kern="1200" dirty="0"/>
            <a:t>Date du décès ou du changement de condition</a:t>
          </a:r>
        </a:p>
        <a:p>
          <a:pPr marL="171450" lvl="1" indent="-171450" algn="l" defTabSz="800100">
            <a:lnSpc>
              <a:spcPct val="90000"/>
            </a:lnSpc>
            <a:spcBef>
              <a:spcPct val="0"/>
            </a:spcBef>
            <a:spcAft>
              <a:spcPct val="20000"/>
            </a:spcAft>
            <a:buChar char="••"/>
          </a:pPr>
          <a:r>
            <a:rPr lang="fr-CA" sz="1800" kern="1200"/>
            <a:t>Description du changement de condition, si applicable</a:t>
          </a:r>
        </a:p>
        <a:p>
          <a:pPr marL="171450" lvl="1" indent="-171450" algn="l" defTabSz="800100">
            <a:lnSpc>
              <a:spcPct val="90000"/>
            </a:lnSpc>
            <a:spcBef>
              <a:spcPct val="0"/>
            </a:spcBef>
            <a:spcAft>
              <a:spcPct val="20000"/>
            </a:spcAft>
            <a:buChar char="••"/>
          </a:pPr>
          <a:r>
            <a:rPr lang="fr-CA" sz="1800" kern="1200" dirty="0"/>
            <a:t>Code, côté et fonction des appareils en préparation</a:t>
          </a:r>
        </a:p>
        <a:p>
          <a:pPr marL="171450" lvl="1" indent="-171450" algn="l" defTabSz="800100">
            <a:lnSpc>
              <a:spcPct val="90000"/>
            </a:lnSpc>
            <a:spcBef>
              <a:spcPct val="0"/>
            </a:spcBef>
            <a:spcAft>
              <a:spcPct val="20000"/>
            </a:spcAft>
            <a:buChar char="••"/>
          </a:pPr>
          <a:r>
            <a:rPr lang="fr-CA" sz="1800" kern="1200" dirty="0"/>
            <a:t>Liste des matériaux et des pièces non récupérables</a:t>
          </a:r>
        </a:p>
        <a:p>
          <a:pPr marL="171450" lvl="1" indent="-171450" algn="l" defTabSz="800100">
            <a:lnSpc>
              <a:spcPct val="90000"/>
            </a:lnSpc>
            <a:spcBef>
              <a:spcPct val="0"/>
            </a:spcBef>
            <a:spcAft>
              <a:spcPct val="20000"/>
            </a:spcAft>
            <a:buChar char="••"/>
          </a:pPr>
          <a:r>
            <a:rPr lang="fr-CA" sz="1800" kern="1200" dirty="0"/>
            <a:t>Détail de la MO effectuée avant l’arrêt des travaux</a:t>
          </a:r>
        </a:p>
      </dsp:txBody>
      <dsp:txXfrm>
        <a:off x="0" y="3064826"/>
        <a:ext cx="8229600" cy="157113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D7EC9-5AAE-4BB1-A18F-88AAB4A1D801}">
      <dsp:nvSpPr>
        <dsp:cNvPr id="0" name=""/>
        <dsp:cNvSpPr/>
      </dsp:nvSpPr>
      <dsp:spPr>
        <a:xfrm>
          <a:off x="0" y="53086"/>
          <a:ext cx="7931224" cy="11547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fr-CA" sz="2100" b="0" i="0" kern="1200" baseline="0" dirty="0"/>
            <a:t>Rapport d’un des professionnels suivants est obligatoire pour toutes les demandes d’achat et de </a:t>
          </a:r>
          <a:r>
            <a:rPr lang="fr-CA" sz="2100" b="1" i="0" kern="1200" baseline="0" dirty="0"/>
            <a:t>remplacement </a:t>
          </a:r>
          <a:r>
            <a:rPr lang="fr-CA" sz="2100" b="0" i="0" kern="1200" baseline="0" dirty="0"/>
            <a:t>d’un </a:t>
          </a:r>
          <a:r>
            <a:rPr lang="fr-CA" sz="2100" b="1" i="0" kern="1200" baseline="0" dirty="0"/>
            <a:t>appareil</a:t>
          </a:r>
          <a:r>
            <a:rPr lang="fr-CA" sz="2100" b="0" i="0" kern="1200" baseline="0" dirty="0"/>
            <a:t>, de ses </a:t>
          </a:r>
          <a:r>
            <a:rPr lang="fr-CA" sz="2100" b="1" i="0" kern="1200" baseline="0" dirty="0"/>
            <a:t>CPO </a:t>
          </a:r>
          <a:r>
            <a:rPr lang="fr-CA" sz="2100" b="0" i="0" kern="1200" baseline="0" dirty="0"/>
            <a:t>et</a:t>
          </a:r>
          <a:r>
            <a:rPr lang="fr-CA" sz="2100" b="1" i="0" kern="1200" baseline="0" dirty="0"/>
            <a:t> CPL </a:t>
          </a:r>
          <a:r>
            <a:rPr lang="fr-CA" sz="2100" b="0" i="0" kern="1200" baseline="0" dirty="0"/>
            <a:t>ou pour les ajustements prévus au </a:t>
          </a:r>
          <a:r>
            <a:rPr lang="fr-CA" sz="2100" b="1" i="0" kern="1200" baseline="0" dirty="0"/>
            <a:t>Tarif</a:t>
          </a:r>
          <a:endParaRPr lang="fr-CA" sz="2100" kern="1200" dirty="0"/>
        </a:p>
      </dsp:txBody>
      <dsp:txXfrm>
        <a:off x="56372" y="109458"/>
        <a:ext cx="7818480" cy="1042045"/>
      </dsp:txXfrm>
    </dsp:sp>
    <dsp:sp modelId="{A6DC291B-D64E-4BFC-B75D-4E56EA3F025B}">
      <dsp:nvSpPr>
        <dsp:cNvPr id="0" name=""/>
        <dsp:cNvSpPr/>
      </dsp:nvSpPr>
      <dsp:spPr>
        <a:xfrm>
          <a:off x="0" y="1254397"/>
          <a:ext cx="7931224"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81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fr-CA" sz="1600" kern="1200"/>
            <a:t>Ergothérapeute</a:t>
          </a:r>
        </a:p>
        <a:p>
          <a:pPr marL="171450" lvl="1" indent="-171450" algn="l" defTabSz="711200">
            <a:lnSpc>
              <a:spcPct val="90000"/>
            </a:lnSpc>
            <a:spcBef>
              <a:spcPct val="0"/>
            </a:spcBef>
            <a:spcAft>
              <a:spcPct val="20000"/>
            </a:spcAft>
            <a:buChar char="••"/>
          </a:pPr>
          <a:r>
            <a:rPr lang="fr-CA" sz="1600" kern="1200" dirty="0"/>
            <a:t>Physiothérapeute</a:t>
          </a:r>
        </a:p>
        <a:p>
          <a:pPr marL="171450" lvl="1" indent="-171450" algn="l" defTabSz="711200">
            <a:lnSpc>
              <a:spcPct val="90000"/>
            </a:lnSpc>
            <a:spcBef>
              <a:spcPct val="0"/>
            </a:spcBef>
            <a:spcAft>
              <a:spcPct val="20000"/>
            </a:spcAft>
            <a:buChar char="••"/>
          </a:pPr>
          <a:r>
            <a:rPr lang="fr-CA" sz="1600" kern="1200" dirty="0"/>
            <a:t>TPOSPO (incluant les orthésistes et prothésistes)</a:t>
          </a:r>
        </a:p>
      </dsp:txBody>
      <dsp:txXfrm>
        <a:off x="0" y="1254397"/>
        <a:ext cx="7931224" cy="825930"/>
      </dsp:txXfrm>
    </dsp:sp>
    <dsp:sp modelId="{22AED8ED-BDC0-4CA7-8A28-AFDCC87E0809}">
      <dsp:nvSpPr>
        <dsp:cNvPr id="0" name=""/>
        <dsp:cNvSpPr/>
      </dsp:nvSpPr>
      <dsp:spPr>
        <a:xfrm>
          <a:off x="0" y="2193912"/>
          <a:ext cx="7931224" cy="7444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fr-CA" sz="2100" kern="1200" dirty="0"/>
            <a:t>Exceptions</a:t>
          </a:r>
        </a:p>
      </dsp:txBody>
      <dsp:txXfrm>
        <a:off x="36341" y="2230253"/>
        <a:ext cx="7858542" cy="671764"/>
      </dsp:txXfrm>
    </dsp:sp>
    <dsp:sp modelId="{5CD64FDC-E681-4984-AD70-CEE073979B27}">
      <dsp:nvSpPr>
        <dsp:cNvPr id="0" name=""/>
        <dsp:cNvSpPr/>
      </dsp:nvSpPr>
      <dsp:spPr>
        <a:xfrm>
          <a:off x="0" y="3025523"/>
          <a:ext cx="7931224"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81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fr-CA" sz="1600" kern="1200" dirty="0"/>
            <a:t>AAM : </a:t>
          </a:r>
          <a:r>
            <a:rPr lang="fr-CA" sz="1600" b="0" i="0" kern="1200" baseline="0" dirty="0"/>
            <a:t>seul un ergothérapeute ou un physiothérapeute d’un établissement est habilité</a:t>
          </a:r>
          <a:endParaRPr lang="fr-CA" sz="1600" kern="1200" dirty="0"/>
        </a:p>
        <a:p>
          <a:pPr marL="171450" lvl="1" indent="-171450" algn="l" defTabSz="711200">
            <a:lnSpc>
              <a:spcPct val="90000"/>
            </a:lnSpc>
            <a:spcBef>
              <a:spcPct val="0"/>
            </a:spcBef>
            <a:spcAft>
              <a:spcPct val="20000"/>
            </a:spcAft>
            <a:buChar char="••"/>
          </a:pPr>
          <a:r>
            <a:rPr lang="fr-CA" sz="1600" kern="1200" dirty="0"/>
            <a:t>Prothèse myoélectrique : seuls les professionnels nommés précédemment œuvrant au sein d’un établissement autorisé sont habilités</a:t>
          </a:r>
        </a:p>
      </dsp:txBody>
      <dsp:txXfrm>
        <a:off x="0" y="3025523"/>
        <a:ext cx="7931224" cy="78246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217BB-EB36-4EC3-B942-C2B48BFDDBD0}">
      <dsp:nvSpPr>
        <dsp:cNvPr id="0" name=""/>
        <dsp:cNvSpPr/>
      </dsp:nvSpPr>
      <dsp:spPr>
        <a:xfrm>
          <a:off x="0" y="0"/>
          <a:ext cx="8080412" cy="774663"/>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CA" sz="1800" kern="1200" dirty="0">
              <a:solidFill>
                <a:schemeClr val="tx1"/>
              </a:solidFill>
            </a:rPr>
            <a:t>* Les informations concernant le contenu du rapport seront abordées dans la </a:t>
          </a:r>
          <a:r>
            <a:rPr lang="fr-CA" sz="1800" kern="1200" dirty="0">
              <a:solidFill>
                <a:schemeClr val="tx1"/>
              </a:solidFill>
              <a:hlinkClick xmlns:r="http://schemas.openxmlformats.org/officeDocument/2006/relationships" r:id="" action="ppaction://hlinksldjump"/>
            </a:rPr>
            <a:t>tenue de dossier</a:t>
          </a:r>
          <a:r>
            <a:rPr lang="fr-CA" sz="1800" kern="1200" dirty="0">
              <a:solidFill>
                <a:schemeClr val="tx1"/>
              </a:solidFill>
            </a:rPr>
            <a:t>.</a:t>
          </a:r>
        </a:p>
      </dsp:txBody>
      <dsp:txXfrm>
        <a:off x="37816" y="37816"/>
        <a:ext cx="8004780" cy="69903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7D537-93FF-4409-8C4B-CB5E112D39C1}">
      <dsp:nvSpPr>
        <dsp:cNvPr id="0" name=""/>
        <dsp:cNvSpPr/>
      </dsp:nvSpPr>
      <dsp:spPr>
        <a:xfrm rot="5400000">
          <a:off x="4843365" y="-2706254"/>
          <a:ext cx="642859" cy="612764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CA" sz="1400" kern="1200" baseline="0" dirty="0"/>
            <a:t>Recours à un CPO ou à un appareil hors Tarif (CS) doit être justifié par une </a:t>
          </a:r>
          <a:r>
            <a:rPr lang="fr-FR" sz="1400" kern="1200" baseline="0" dirty="0"/>
            <a:t>incapacité particulière de la PA à utiliser les appareils ou les CPO au </a:t>
          </a:r>
          <a:r>
            <a:rPr lang="fr-FR" sz="1400" u="sng" kern="1200" baseline="0" dirty="0">
              <a:hlinkClick xmlns:r="http://schemas.openxmlformats.org/officeDocument/2006/relationships" r:id="rId1"/>
            </a:rPr>
            <a:t>Tarif</a:t>
          </a:r>
          <a:r>
            <a:rPr lang="fr-FR" sz="1400" kern="1200" baseline="0" dirty="0"/>
            <a:t>. </a:t>
          </a:r>
          <a:endParaRPr lang="fr-CA" sz="600" kern="1200" dirty="0"/>
        </a:p>
      </dsp:txBody>
      <dsp:txXfrm rot="-5400000">
        <a:off x="2100974" y="67519"/>
        <a:ext cx="6096259" cy="580095"/>
      </dsp:txXfrm>
    </dsp:sp>
    <dsp:sp modelId="{304D51F3-FD76-4C77-8476-35A8871F4917}">
      <dsp:nvSpPr>
        <dsp:cNvPr id="0" name=""/>
        <dsp:cNvSpPr/>
      </dsp:nvSpPr>
      <dsp:spPr>
        <a:xfrm>
          <a:off x="496" y="3072"/>
          <a:ext cx="2100476" cy="7089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fr-CA" sz="1700" kern="1200" baseline="0" dirty="0"/>
            <a:t>Article 4</a:t>
          </a:r>
          <a:endParaRPr lang="fr-CA" sz="1700" kern="1200" dirty="0"/>
        </a:p>
      </dsp:txBody>
      <dsp:txXfrm>
        <a:off x="35106" y="37682"/>
        <a:ext cx="2031256" cy="639768"/>
      </dsp:txXfrm>
    </dsp:sp>
    <dsp:sp modelId="{080CF599-E71C-4A92-A5BE-D52AD2E09F71}">
      <dsp:nvSpPr>
        <dsp:cNvPr id="0" name=""/>
        <dsp:cNvSpPr/>
      </dsp:nvSpPr>
      <dsp:spPr>
        <a:xfrm rot="5400000">
          <a:off x="4798889" y="-1852313"/>
          <a:ext cx="727652" cy="61292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baseline="0" dirty="0"/>
            <a:t>Partir d’un appareil au Tarif et ajoutez le code de CPO CS approprié.</a:t>
          </a:r>
          <a:endParaRPr lang="fr-CA" sz="1400" kern="1200" dirty="0"/>
        </a:p>
        <a:p>
          <a:pPr marL="114300" lvl="1" indent="-114300" algn="l" defTabSz="622300">
            <a:lnSpc>
              <a:spcPct val="90000"/>
            </a:lnSpc>
            <a:spcBef>
              <a:spcPct val="0"/>
            </a:spcBef>
            <a:spcAft>
              <a:spcPct val="15000"/>
            </a:spcAft>
            <a:buChar char="••"/>
          </a:pPr>
          <a:r>
            <a:rPr lang="fr-FR" sz="1400" kern="1200" baseline="0" dirty="0"/>
            <a:t>Se référer aux codes administratifs à la section 7.2 du Guide de facturation.</a:t>
          </a:r>
          <a:endParaRPr lang="fr-CA" sz="1400" kern="1200" dirty="0"/>
        </a:p>
      </dsp:txBody>
      <dsp:txXfrm rot="-5400000">
        <a:off x="2098081" y="884016"/>
        <a:ext cx="6093748" cy="656610"/>
      </dsp:txXfrm>
    </dsp:sp>
    <dsp:sp modelId="{AF8B5DE1-9549-4415-A664-D53512C36E04}">
      <dsp:nvSpPr>
        <dsp:cNvPr id="0" name=""/>
        <dsp:cNvSpPr/>
      </dsp:nvSpPr>
      <dsp:spPr>
        <a:xfrm>
          <a:off x="496" y="757538"/>
          <a:ext cx="2097583" cy="909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fr-CA" sz="1700" kern="1200" dirty="0"/>
            <a:t>Pour être assuré</a:t>
          </a:r>
        </a:p>
      </dsp:txBody>
      <dsp:txXfrm>
        <a:off x="44897" y="801939"/>
        <a:ext cx="2008781" cy="820763"/>
      </dsp:txXfrm>
    </dsp:sp>
    <dsp:sp modelId="{FF54085D-03C7-46E1-9309-70384BF8F281}">
      <dsp:nvSpPr>
        <dsp:cNvPr id="0" name=""/>
        <dsp:cNvSpPr/>
      </dsp:nvSpPr>
      <dsp:spPr>
        <a:xfrm rot="5400000">
          <a:off x="4851372" y="-974917"/>
          <a:ext cx="623656" cy="613023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baseline="0" dirty="0"/>
            <a:t>Réservés aux AAM, cadres de verticalisation (CV) et autres cas exceptionnels.</a:t>
          </a:r>
          <a:endParaRPr lang="fr-CA" sz="1400" kern="1200" dirty="0"/>
        </a:p>
      </dsp:txBody>
      <dsp:txXfrm rot="-5400000">
        <a:off x="2098081" y="1808818"/>
        <a:ext cx="6099795" cy="562768"/>
      </dsp:txXfrm>
    </dsp:sp>
    <dsp:sp modelId="{3BF8AA29-F3CF-41C0-A345-D8170CF6A23A}">
      <dsp:nvSpPr>
        <dsp:cNvPr id="0" name=""/>
        <dsp:cNvSpPr/>
      </dsp:nvSpPr>
      <dsp:spPr>
        <a:xfrm>
          <a:off x="496" y="1712582"/>
          <a:ext cx="2097583" cy="7552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fr-CA" sz="1700" kern="1200" dirty="0"/>
            <a:t>Codes d’appareils entièrement C.S.</a:t>
          </a:r>
        </a:p>
      </dsp:txBody>
      <dsp:txXfrm>
        <a:off x="37364" y="1749450"/>
        <a:ext cx="2023847" cy="681503"/>
      </dsp:txXfrm>
    </dsp:sp>
    <dsp:sp modelId="{33EA4045-E1C0-428C-878C-CC2B1D8F8BEB}">
      <dsp:nvSpPr>
        <dsp:cNvPr id="0" name=""/>
        <dsp:cNvSpPr/>
      </dsp:nvSpPr>
      <dsp:spPr>
        <a:xfrm rot="5400000">
          <a:off x="4673932" y="-59657"/>
          <a:ext cx="981799" cy="61277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baseline="0" dirty="0"/>
            <a:t>De la déficience physique.</a:t>
          </a:r>
          <a:endParaRPr lang="fr-CA" sz="2400" kern="1200" dirty="0"/>
        </a:p>
        <a:p>
          <a:pPr marL="114300" lvl="1" indent="-114300" algn="l" defTabSz="622300">
            <a:lnSpc>
              <a:spcPct val="90000"/>
            </a:lnSpc>
            <a:spcBef>
              <a:spcPct val="0"/>
            </a:spcBef>
            <a:spcAft>
              <a:spcPct val="15000"/>
            </a:spcAft>
            <a:buChar char="••"/>
          </a:pPr>
          <a:r>
            <a:rPr lang="fr-FR" sz="1400" kern="1200" baseline="0" dirty="0"/>
            <a:t>De l’ensemble des AVQ et AVD, de son travail ou de ses études.</a:t>
          </a:r>
          <a:endParaRPr lang="fr-CA" sz="1400" kern="1200" dirty="0"/>
        </a:p>
        <a:p>
          <a:pPr marL="114300" lvl="1" indent="-114300" algn="l" defTabSz="622300">
            <a:lnSpc>
              <a:spcPct val="90000"/>
            </a:lnSpc>
            <a:spcBef>
              <a:spcPct val="0"/>
            </a:spcBef>
            <a:spcAft>
              <a:spcPct val="15000"/>
            </a:spcAft>
            <a:buChar char="••"/>
          </a:pPr>
          <a:r>
            <a:rPr lang="fr-FR" sz="1400" kern="1200" baseline="0" dirty="0"/>
            <a:t>Du milieu de vie de la PA et de ses rôles sociaux.</a:t>
          </a:r>
          <a:endParaRPr lang="fr-CA" sz="1400" kern="1200" dirty="0"/>
        </a:p>
      </dsp:txBody>
      <dsp:txXfrm rot="-5400000">
        <a:off x="2100974" y="2561228"/>
        <a:ext cx="6079789" cy="885945"/>
      </dsp:txXfrm>
    </dsp:sp>
    <dsp:sp modelId="{90648CD0-5CB5-42A7-9B54-103EC6217874}">
      <dsp:nvSpPr>
        <dsp:cNvPr id="0" name=""/>
        <dsp:cNvSpPr/>
      </dsp:nvSpPr>
      <dsp:spPr>
        <a:xfrm>
          <a:off x="496" y="2536897"/>
          <a:ext cx="2100476" cy="9346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fr-FR" sz="1700" kern="1200" baseline="0" dirty="0"/>
            <a:t>Évaluation doit tenir compte</a:t>
          </a:r>
          <a:endParaRPr lang="fr-CA" sz="1700" kern="1200" dirty="0"/>
        </a:p>
      </dsp:txBody>
      <dsp:txXfrm>
        <a:off x="46120" y="2582521"/>
        <a:ext cx="2009228" cy="843357"/>
      </dsp:txXfrm>
    </dsp:sp>
    <dsp:sp modelId="{C9F05C70-AF9D-44A1-A74D-CDAF189F38D5}">
      <dsp:nvSpPr>
        <dsp:cNvPr id="0" name=""/>
        <dsp:cNvSpPr/>
      </dsp:nvSpPr>
      <dsp:spPr>
        <a:xfrm rot="5400000">
          <a:off x="4907392" y="807758"/>
          <a:ext cx="512398" cy="613102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CA" sz="1400" kern="1200" dirty="0"/>
            <a:t>Aucune exigence tant que tous les éléments justificatifs sont présents.</a:t>
          </a:r>
        </a:p>
      </dsp:txBody>
      <dsp:txXfrm rot="-5400000">
        <a:off x="2098081" y="3642083"/>
        <a:ext cx="6106009" cy="462372"/>
      </dsp:txXfrm>
    </dsp:sp>
    <dsp:sp modelId="{7007104C-C3A0-47D7-A2B6-9A7628785BB4}">
      <dsp:nvSpPr>
        <dsp:cNvPr id="0" name=""/>
        <dsp:cNvSpPr/>
      </dsp:nvSpPr>
      <dsp:spPr>
        <a:xfrm>
          <a:off x="496" y="3540578"/>
          <a:ext cx="2097583" cy="6653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fr-FR" sz="1700" kern="1200" baseline="0" dirty="0"/>
            <a:t>Nombre de pages de la lettre justificative</a:t>
          </a:r>
          <a:endParaRPr lang="fr-CA" sz="1700" kern="1200" dirty="0"/>
        </a:p>
      </dsp:txBody>
      <dsp:txXfrm>
        <a:off x="32977" y="3573059"/>
        <a:ext cx="2032621" cy="600421"/>
      </dsp:txXfrm>
    </dsp:sp>
    <dsp:sp modelId="{EC36F570-1FAC-4415-8909-AC97000A3B6E}">
      <dsp:nvSpPr>
        <dsp:cNvPr id="0" name=""/>
        <dsp:cNvSpPr/>
      </dsp:nvSpPr>
      <dsp:spPr>
        <a:xfrm>
          <a:off x="496" y="4251440"/>
          <a:ext cx="8221569" cy="5341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fr-FR" sz="1700" kern="1200" baseline="0" dirty="0"/>
            <a:t>Codes C.S. ne servent pas à justifier un dépassement de coût.</a:t>
          </a:r>
          <a:endParaRPr lang="fr-CA" sz="1700" kern="1200" dirty="0"/>
        </a:p>
      </dsp:txBody>
      <dsp:txXfrm>
        <a:off x="26571" y="4277515"/>
        <a:ext cx="8169419" cy="48200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AED49-BF7C-4970-9236-70893EA6E798}">
      <dsp:nvSpPr>
        <dsp:cNvPr id="0" name=""/>
        <dsp:cNvSpPr/>
      </dsp:nvSpPr>
      <dsp:spPr>
        <a:xfrm rot="10800000">
          <a:off x="576054" y="3787"/>
          <a:ext cx="7236906" cy="59888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158" tIns="53340" rIns="99568" bIns="53340" numCol="1" spcCol="1270" anchor="ctr" anchorCtr="0">
          <a:noAutofit/>
        </a:bodyPr>
        <a:lstStyle/>
        <a:p>
          <a:pPr lvl="0" algn="ctr" defTabSz="622300">
            <a:lnSpc>
              <a:spcPct val="90000"/>
            </a:lnSpc>
            <a:spcBef>
              <a:spcPct val="0"/>
            </a:spcBef>
            <a:spcAft>
              <a:spcPct val="35000"/>
            </a:spcAft>
          </a:pPr>
          <a:r>
            <a:rPr lang="fr-CA" sz="1400" kern="1200" baseline="0" dirty="0"/>
            <a:t>Description de l’incapacité particulière de la PA à utiliser un appareil et ses CPO au Tarif et son </a:t>
          </a:r>
          <a:r>
            <a:rPr lang="fr-CA" sz="1400" kern="1200" baseline="0" dirty="0" err="1"/>
            <a:t>Dx</a:t>
          </a:r>
          <a:r>
            <a:rPr lang="fr-CA" sz="1400" kern="1200" baseline="0" dirty="0"/>
            <a:t> (identifier la source, s’il y a lieu).</a:t>
          </a:r>
          <a:endParaRPr lang="fr-CA" sz="1400" kern="1200" dirty="0"/>
        </a:p>
      </dsp:txBody>
      <dsp:txXfrm rot="10800000">
        <a:off x="725775" y="3787"/>
        <a:ext cx="7087185" cy="598883"/>
      </dsp:txXfrm>
    </dsp:sp>
    <dsp:sp modelId="{C02C576A-9904-4B7C-AEEA-5B9A24F8B831}">
      <dsp:nvSpPr>
        <dsp:cNvPr id="0" name=""/>
        <dsp:cNvSpPr/>
      </dsp:nvSpPr>
      <dsp:spPr>
        <a:xfrm>
          <a:off x="33536" y="1"/>
          <a:ext cx="605838" cy="60583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1FBA3A-9431-463D-B29C-E9FBBD37164C}">
      <dsp:nvSpPr>
        <dsp:cNvPr id="0" name=""/>
        <dsp:cNvSpPr/>
      </dsp:nvSpPr>
      <dsp:spPr>
        <a:xfrm rot="10800000">
          <a:off x="576054" y="786995"/>
          <a:ext cx="7236906" cy="60583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158" tIns="53340" rIns="99568" bIns="53340" numCol="1" spcCol="1270" anchor="ctr" anchorCtr="0">
          <a:noAutofit/>
        </a:bodyPr>
        <a:lstStyle/>
        <a:p>
          <a:pPr lvl="0" algn="ctr" defTabSz="622300">
            <a:lnSpc>
              <a:spcPct val="90000"/>
            </a:lnSpc>
            <a:spcBef>
              <a:spcPct val="0"/>
            </a:spcBef>
            <a:spcAft>
              <a:spcPct val="35000"/>
            </a:spcAft>
          </a:pPr>
          <a:r>
            <a:rPr lang="fr-CA" sz="1400" kern="1200" baseline="0" dirty="0"/>
            <a:t>Démonstration que les CPO disponibles ou optionnels au Tarif ne peuvent répondre aux besoins de la PA. Tenir compte de ses AVD/AVQ et de son milieu de vie.</a:t>
          </a:r>
          <a:endParaRPr lang="fr-CA" sz="1400" kern="1200" dirty="0"/>
        </a:p>
      </dsp:txBody>
      <dsp:txXfrm rot="10800000">
        <a:off x="727513" y="786995"/>
        <a:ext cx="7085447" cy="605838"/>
      </dsp:txXfrm>
    </dsp:sp>
    <dsp:sp modelId="{C276038F-5C47-45C4-9AFF-8F4C855D0D8C}">
      <dsp:nvSpPr>
        <dsp:cNvPr id="0" name=""/>
        <dsp:cNvSpPr/>
      </dsp:nvSpPr>
      <dsp:spPr>
        <a:xfrm>
          <a:off x="33536" y="792169"/>
          <a:ext cx="605838" cy="60583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68637-98F3-4E36-B2D7-565E2254C854}">
      <dsp:nvSpPr>
        <dsp:cNvPr id="0" name=""/>
        <dsp:cNvSpPr/>
      </dsp:nvSpPr>
      <dsp:spPr>
        <a:xfrm rot="10800000">
          <a:off x="576054" y="1573680"/>
          <a:ext cx="7236906" cy="60583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158" tIns="49530" rIns="92456" bIns="49530" numCol="1" spcCol="1270" anchor="ctr" anchorCtr="0">
          <a:noAutofit/>
        </a:bodyPr>
        <a:lstStyle/>
        <a:p>
          <a:pPr lvl="0" algn="ctr" defTabSz="577850">
            <a:lnSpc>
              <a:spcPct val="90000"/>
            </a:lnSpc>
            <a:spcBef>
              <a:spcPct val="0"/>
            </a:spcBef>
            <a:spcAft>
              <a:spcPct val="35000"/>
            </a:spcAft>
          </a:pPr>
          <a:r>
            <a:rPr lang="fr-CA" sz="1300" kern="1200" baseline="0" dirty="0"/>
            <a:t>Résultats des essais cliniques effectués avec les appareils et CPO au Tarif. S’ils sont impossibles à réaliser, il suffit de mentionner brièvement les raisons dans le rapport.</a:t>
          </a:r>
          <a:endParaRPr lang="fr-CA" sz="1300" kern="1200" dirty="0"/>
        </a:p>
      </dsp:txBody>
      <dsp:txXfrm rot="10800000">
        <a:off x="727513" y="1573680"/>
        <a:ext cx="7085447" cy="605838"/>
      </dsp:txXfrm>
    </dsp:sp>
    <dsp:sp modelId="{9B8AB57D-7595-4DEA-8B6A-B08704478B41}">
      <dsp:nvSpPr>
        <dsp:cNvPr id="0" name=""/>
        <dsp:cNvSpPr/>
      </dsp:nvSpPr>
      <dsp:spPr>
        <a:xfrm>
          <a:off x="41576" y="1584258"/>
          <a:ext cx="605838" cy="605838"/>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66E686-76AD-48E8-8BC8-D5FAF8792294}">
      <dsp:nvSpPr>
        <dsp:cNvPr id="0" name=""/>
        <dsp:cNvSpPr/>
      </dsp:nvSpPr>
      <dsp:spPr>
        <a:xfrm rot="10800000">
          <a:off x="576054" y="2360365"/>
          <a:ext cx="7236906" cy="60583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158" tIns="53340" rIns="99568" bIns="53340" numCol="1" spcCol="1270" anchor="ctr" anchorCtr="0">
          <a:noAutofit/>
        </a:bodyPr>
        <a:lstStyle/>
        <a:p>
          <a:pPr lvl="0" algn="ctr" defTabSz="622300">
            <a:lnSpc>
              <a:spcPct val="90000"/>
            </a:lnSpc>
            <a:spcBef>
              <a:spcPct val="0"/>
            </a:spcBef>
            <a:spcAft>
              <a:spcPct val="35000"/>
            </a:spcAft>
          </a:pPr>
          <a:r>
            <a:rPr lang="fr-CA" sz="1400" kern="1200" baseline="0" dirty="0"/>
            <a:t>Description du CPO ou de l’aide C.S. recommandé, incluant ses spécifications techniques permettant de compenser l’incapacité particulière de la PA.</a:t>
          </a:r>
          <a:endParaRPr lang="fr-CA" sz="1400" kern="1200" dirty="0"/>
        </a:p>
      </dsp:txBody>
      <dsp:txXfrm rot="10800000">
        <a:off x="727513" y="2360365"/>
        <a:ext cx="7085447" cy="605838"/>
      </dsp:txXfrm>
    </dsp:sp>
    <dsp:sp modelId="{6239949B-D584-4C71-A41F-4911AA63AA45}">
      <dsp:nvSpPr>
        <dsp:cNvPr id="0" name=""/>
        <dsp:cNvSpPr/>
      </dsp:nvSpPr>
      <dsp:spPr>
        <a:xfrm>
          <a:off x="33536" y="2376341"/>
          <a:ext cx="605838" cy="605838"/>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F7BECD-0758-4581-8AC4-024A0B2D3859}">
      <dsp:nvSpPr>
        <dsp:cNvPr id="0" name=""/>
        <dsp:cNvSpPr/>
      </dsp:nvSpPr>
      <dsp:spPr>
        <a:xfrm rot="10800000">
          <a:off x="576054" y="3147051"/>
          <a:ext cx="7236906" cy="110659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158" tIns="53340" rIns="99568" bIns="53340" numCol="1" spcCol="1270" anchor="ctr" anchorCtr="0">
          <a:noAutofit/>
        </a:bodyPr>
        <a:lstStyle/>
        <a:p>
          <a:pPr lvl="0" algn="ctr" defTabSz="622300">
            <a:lnSpc>
              <a:spcPct val="90000"/>
            </a:lnSpc>
            <a:spcBef>
              <a:spcPct val="0"/>
            </a:spcBef>
            <a:spcAft>
              <a:spcPct val="35000"/>
            </a:spcAft>
          </a:pPr>
          <a:r>
            <a:rPr lang="fr-CA" sz="1400" kern="1200" baseline="0" dirty="0"/>
            <a:t>Démonstration que la démarche d'attribution hiérarchisée, basée à la fois sur le principe du « plus simple au plus complexe » et celui de « la meilleure solution à moindre coût » a été respectée. Le rapport doit indiquer si d’autres appareils à moindre coût existent sur le marché et pourquoi ils n’ont pas été retenus. S’il n’en existe pas, il suffit de le mentionner.</a:t>
          </a:r>
          <a:endParaRPr lang="fr-CA" sz="1400" kern="1200" dirty="0"/>
        </a:p>
      </dsp:txBody>
      <dsp:txXfrm rot="10800000">
        <a:off x="852702" y="3147051"/>
        <a:ext cx="6960258" cy="1106593"/>
      </dsp:txXfrm>
    </dsp:sp>
    <dsp:sp modelId="{3B45794E-E6C1-4B91-9F53-544471A2F2EE}">
      <dsp:nvSpPr>
        <dsp:cNvPr id="0" name=""/>
        <dsp:cNvSpPr/>
      </dsp:nvSpPr>
      <dsp:spPr>
        <a:xfrm>
          <a:off x="58054" y="3456464"/>
          <a:ext cx="605838" cy="582361"/>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EAF46C-298E-48D7-BCDC-E4BBF41038B9}">
      <dsp:nvSpPr>
        <dsp:cNvPr id="0" name=""/>
        <dsp:cNvSpPr/>
      </dsp:nvSpPr>
      <dsp:spPr>
        <a:xfrm rot="10800000">
          <a:off x="576054" y="4434491"/>
          <a:ext cx="7236906" cy="60583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158" tIns="57150" rIns="106680" bIns="57150" numCol="1" spcCol="1270" anchor="ctr" anchorCtr="0">
          <a:noAutofit/>
        </a:bodyPr>
        <a:lstStyle/>
        <a:p>
          <a:pPr lvl="0" algn="ctr" defTabSz="666750">
            <a:lnSpc>
              <a:spcPct val="90000"/>
            </a:lnSpc>
            <a:spcBef>
              <a:spcPct val="0"/>
            </a:spcBef>
            <a:spcAft>
              <a:spcPct val="35000"/>
            </a:spcAft>
          </a:pPr>
          <a:r>
            <a:rPr lang="fr-CA" sz="1500" kern="1200" baseline="0" dirty="0"/>
            <a:t>Résultats des essais </a:t>
          </a:r>
          <a:r>
            <a:rPr lang="fr-CA" sz="1400" kern="1200" baseline="0" dirty="0"/>
            <a:t>cliniques</a:t>
          </a:r>
          <a:r>
            <a:rPr lang="fr-CA" sz="1500" kern="1200" baseline="0" dirty="0"/>
            <a:t> réalisés avec le CPO ou l’aide C.S. S’ils sont impossibles à réaliser, il suffit de mentionner brièvement les raisons dans le rapport.</a:t>
          </a:r>
          <a:endParaRPr lang="fr-CA" sz="1500" kern="1200" dirty="0"/>
        </a:p>
      </dsp:txBody>
      <dsp:txXfrm rot="10800000">
        <a:off x="727513" y="4434491"/>
        <a:ext cx="7085447" cy="605838"/>
      </dsp:txXfrm>
    </dsp:sp>
    <dsp:sp modelId="{EE75BEC3-120A-4573-BE16-4F92FA375542}">
      <dsp:nvSpPr>
        <dsp:cNvPr id="0" name=""/>
        <dsp:cNvSpPr/>
      </dsp:nvSpPr>
      <dsp:spPr>
        <a:xfrm>
          <a:off x="69644" y="4434801"/>
          <a:ext cx="605838" cy="605838"/>
        </a:xfrm>
        <a:prstGeom prst="ellipse">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33D69-719A-44C5-BFCF-D97072DAECD7}">
      <dsp:nvSpPr>
        <dsp:cNvPr id="0" name=""/>
        <dsp:cNvSpPr/>
      </dsp:nvSpPr>
      <dsp:spPr>
        <a:xfrm>
          <a:off x="0" y="0"/>
          <a:ext cx="8229600" cy="10224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CA" sz="2400" kern="1200" baseline="0" dirty="0"/>
            <a:t>Pour qu’une demande de C.S. soit recevable, l’attestation du besoin doit être produite collectivement et signée par tous les membres de l’équipe multidisciplinaire suivants :</a:t>
          </a:r>
          <a:endParaRPr lang="fr-CA" sz="2400" kern="1200" dirty="0"/>
        </a:p>
      </dsp:txBody>
      <dsp:txXfrm>
        <a:off x="49914" y="49914"/>
        <a:ext cx="8129772" cy="922668"/>
      </dsp:txXfrm>
    </dsp:sp>
    <dsp:sp modelId="{6EAA812D-7D7B-491C-B7AB-7B34C63B5E9F}">
      <dsp:nvSpPr>
        <dsp:cNvPr id="0" name=""/>
        <dsp:cNvSpPr/>
      </dsp:nvSpPr>
      <dsp:spPr>
        <a:xfrm>
          <a:off x="0" y="1128328"/>
          <a:ext cx="8229600" cy="3455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fr-CA" sz="2400" b="1" kern="1200" dirty="0"/>
            <a:t>Ergothérapeute ou physiothérapeute </a:t>
          </a:r>
          <a:r>
            <a:rPr lang="fr-CA" sz="2400" kern="1200" dirty="0"/>
            <a:t>désigné par le SAT. Le lieu de pratique n’est pas défini (privé, public, SAT, etc.)</a:t>
          </a:r>
        </a:p>
        <a:p>
          <a:pPr marL="228600" lvl="1" indent="-228600" algn="l" defTabSz="1066800">
            <a:lnSpc>
              <a:spcPct val="90000"/>
            </a:lnSpc>
            <a:spcBef>
              <a:spcPct val="0"/>
            </a:spcBef>
            <a:spcAft>
              <a:spcPct val="20000"/>
            </a:spcAft>
            <a:buChar char="••"/>
          </a:pPr>
          <a:r>
            <a:rPr lang="fr-CA" sz="2400" b="1" kern="1200" dirty="0"/>
            <a:t>TPOPSO</a:t>
          </a:r>
          <a:r>
            <a:rPr lang="fr-CA" sz="2400" kern="1200" dirty="0"/>
            <a:t> à l’emploi du SAT. Le lieu de pratique peut différer, si au moins un membre de l’équipe est à l’emploi du SAT et lorsque l’organisation des services n’est pas possible autrement. Ex. : lorsque le SAT n’a pas d’atelier de fabrication de prothèse*.</a:t>
          </a:r>
        </a:p>
        <a:p>
          <a:pPr marL="228600" lvl="1" indent="-228600" algn="l" defTabSz="1066800">
            <a:lnSpc>
              <a:spcPct val="90000"/>
            </a:lnSpc>
            <a:spcBef>
              <a:spcPct val="0"/>
            </a:spcBef>
            <a:spcAft>
              <a:spcPct val="20000"/>
            </a:spcAft>
            <a:buChar char="••"/>
          </a:pPr>
          <a:r>
            <a:rPr lang="fr-CA" sz="2400" b="1" kern="1200" dirty="0"/>
            <a:t>Médecin</a:t>
          </a:r>
          <a:r>
            <a:rPr lang="fr-CA" sz="2400" kern="1200" dirty="0"/>
            <a:t> </a:t>
          </a:r>
          <a:r>
            <a:rPr lang="fr-CA" sz="2400" b="1" kern="1200" dirty="0"/>
            <a:t>ou IPS </a:t>
          </a:r>
          <a:r>
            <a:rPr lang="fr-CA" sz="2400" kern="1200" dirty="0"/>
            <a:t>désigné par le SAT, en l’absence d’un </a:t>
          </a:r>
          <a:r>
            <a:rPr lang="fr-CA" sz="2400" kern="1200" dirty="0" err="1"/>
            <a:t>Dx</a:t>
          </a:r>
          <a:r>
            <a:rPr lang="fr-CA" sz="2400" kern="1200" dirty="0"/>
            <a:t> permanent au dossier de la PA ou pour une orthèse. La spécialité et le lieu de pratique ne sont pas définis.</a:t>
          </a:r>
        </a:p>
      </dsp:txBody>
      <dsp:txXfrm>
        <a:off x="0" y="1128328"/>
        <a:ext cx="8229600" cy="345532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8432F-8C01-4E00-9079-12BA8BE09F8C}">
      <dsp:nvSpPr>
        <dsp:cNvPr id="0" name=""/>
        <dsp:cNvSpPr/>
      </dsp:nvSpPr>
      <dsp:spPr>
        <a:xfrm>
          <a:off x="0" y="28315"/>
          <a:ext cx="82296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CA" sz="1800" kern="1200" baseline="0" dirty="0"/>
            <a:t>34.1</a:t>
          </a:r>
          <a:endParaRPr lang="fr-CA" sz="1800" kern="1200" dirty="0"/>
        </a:p>
      </dsp:txBody>
      <dsp:txXfrm>
        <a:off x="21075" y="49390"/>
        <a:ext cx="8187450" cy="389580"/>
      </dsp:txXfrm>
    </dsp:sp>
    <dsp:sp modelId="{525A951F-BF6F-470C-9CD5-3D10F3A4FDAB}">
      <dsp:nvSpPr>
        <dsp:cNvPr id="0" name=""/>
        <dsp:cNvSpPr/>
      </dsp:nvSpPr>
      <dsp:spPr>
        <a:xfrm>
          <a:off x="0" y="460045"/>
          <a:ext cx="8229600"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fr-CA" sz="1400" kern="1200"/>
            <a:t>RAMQ n’assume le coût d’achat ou de remplacement d’un appareil visé au 2</a:t>
          </a:r>
          <a:r>
            <a:rPr lang="fr-CA" sz="1400" kern="1200" baseline="30000"/>
            <a:t>e</a:t>
          </a:r>
          <a:r>
            <a:rPr lang="fr-CA" sz="1400" kern="1200"/>
            <a:t> alinéa de l’article 27 qu’à la condition que lui soit transmise </a:t>
          </a:r>
          <a:r>
            <a:rPr lang="fr-CA" sz="1400" b="1" kern="1200"/>
            <a:t>l’attestation écrite qui y est prévue, produite collectivement et signée par chacun des membres d’une équipe multidisciplinaire de réadaptation </a:t>
          </a:r>
          <a:r>
            <a:rPr lang="fr-CA" sz="1400" kern="1200"/>
            <a:t>qui regroupe au moins les personnes suivantes: un physiothérapeute ou un ergothérapeute, l’un et l’autre désignés par le centre visé au deuxième alinéa de l’article 27, un orthésiste, un prothésiste ou un technicien en orthèses-prothèses d’un tel centre et le médecin désigné par un tel centre pour œuvrer au sein de cette équipe.</a:t>
          </a:r>
        </a:p>
      </dsp:txBody>
      <dsp:txXfrm>
        <a:off x="0" y="460045"/>
        <a:ext cx="8229600" cy="1229580"/>
      </dsp:txXfrm>
    </dsp:sp>
    <dsp:sp modelId="{1D5C8853-37B6-4C4F-BD88-5FF469A8D4AB}">
      <dsp:nvSpPr>
        <dsp:cNvPr id="0" name=""/>
        <dsp:cNvSpPr/>
      </dsp:nvSpPr>
      <dsp:spPr>
        <a:xfrm>
          <a:off x="0" y="1689625"/>
          <a:ext cx="82296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CA" sz="1800" kern="1200" baseline="0" dirty="0"/>
            <a:t>2</a:t>
          </a:r>
          <a:r>
            <a:rPr lang="fr-CA" sz="1800" kern="1200" baseline="30000" dirty="0"/>
            <a:t>e</a:t>
          </a:r>
          <a:r>
            <a:rPr lang="fr-CA" sz="1800" kern="1200" baseline="0" dirty="0"/>
            <a:t> alinéa de l’article 27 </a:t>
          </a:r>
          <a:endParaRPr lang="fr-CA" sz="1800" kern="1200" dirty="0"/>
        </a:p>
      </dsp:txBody>
      <dsp:txXfrm>
        <a:off x="21075" y="1710700"/>
        <a:ext cx="8187450" cy="389580"/>
      </dsp:txXfrm>
    </dsp:sp>
    <dsp:sp modelId="{59C61E29-79B0-46AD-A4A4-6CF48259B0DB}">
      <dsp:nvSpPr>
        <dsp:cNvPr id="0" name=""/>
        <dsp:cNvSpPr/>
      </dsp:nvSpPr>
      <dsp:spPr>
        <a:xfrm>
          <a:off x="0" y="2121355"/>
          <a:ext cx="8229600"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fr-CA" sz="1400" kern="1200" dirty="0"/>
            <a:t>Toutefois, malgré la condition énoncée au paragraphe 1 du premier alinéa, la RAMQ n’assume le coût d’achat ou de remplacement d’un appareil assuré visé à une énumération figurant à la Partie I du Tarif et dont le prix d’achat ou de remplacement est constitué par la mention «C.S.» à la description de l’appareil apparaissant à cette énumération, </a:t>
          </a:r>
          <a:r>
            <a:rPr lang="fr-CA" sz="1400" b="1" kern="1200" dirty="0"/>
            <a:t>qu’à la condition qu’une personne d’un centre visé au paragraphe 2 du premier alinéa ou qu’une personne désignée par un tel centre n’atteste par écrit que l’appareil assuré sera fourni dans le cadre d’un processus déjà amorcé de réadaptation exécuté dans ce centre.</a:t>
          </a:r>
          <a:endParaRPr lang="fr-CA" sz="1400" kern="1200" dirty="0"/>
        </a:p>
      </dsp:txBody>
      <dsp:txXfrm>
        <a:off x="0" y="2121355"/>
        <a:ext cx="8229600" cy="1229580"/>
      </dsp:txXfrm>
    </dsp:sp>
    <dsp:sp modelId="{01A101E1-1B6F-4DAD-85B4-3D695D4AF413}">
      <dsp:nvSpPr>
        <dsp:cNvPr id="0" name=""/>
        <dsp:cNvSpPr/>
      </dsp:nvSpPr>
      <dsp:spPr>
        <a:xfrm>
          <a:off x="0" y="3350935"/>
          <a:ext cx="82296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CA" sz="1800" kern="1200" baseline="0" dirty="0"/>
            <a:t>Paragraphe 2 du 1</a:t>
          </a:r>
          <a:r>
            <a:rPr lang="fr-CA" sz="1800" kern="1200" baseline="30000" dirty="0"/>
            <a:t>er</a:t>
          </a:r>
          <a:r>
            <a:rPr lang="fr-CA" sz="1800" kern="1200" baseline="0" dirty="0"/>
            <a:t> alinéa de l’article 27</a:t>
          </a:r>
          <a:endParaRPr lang="fr-CA" sz="1800" kern="1200" dirty="0"/>
        </a:p>
      </dsp:txBody>
      <dsp:txXfrm>
        <a:off x="21075" y="3372010"/>
        <a:ext cx="8187450" cy="389580"/>
      </dsp:txXfrm>
    </dsp:sp>
    <dsp:sp modelId="{34ADA75E-2F35-42E0-AADB-389188507D9B}">
      <dsp:nvSpPr>
        <dsp:cNvPr id="0" name=""/>
        <dsp:cNvSpPr/>
      </dsp:nvSpPr>
      <dsp:spPr>
        <a:xfrm>
          <a:off x="0" y="3782665"/>
          <a:ext cx="8229600"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fr-CA" sz="1400" kern="1200" dirty="0"/>
            <a:t>[…] s’il est fourni à une personne assurée, au Québec, par</a:t>
          </a:r>
          <a:r>
            <a:rPr lang="fr-CA" sz="1400" b="1" kern="1200" dirty="0"/>
            <a:t> un établissement dans un centre hospitalier ou un centre de réadaptation qui offre des services d’aides techniques pour les personnes ayant une déficience motrice</a:t>
          </a:r>
          <a:r>
            <a:rPr lang="fr-CA" sz="1400" kern="1200" dirty="0"/>
            <a:t> pourvu que l’établissement qui exploite ce centre hospitalier ou ce centre de réadaptation détienne un permis délivré par le ministre en vertu de l’article 437 de la Loi sur les services de santé et les services sociaux ou de l’article 136 de la Loi sur les services de santé et les services sociaux pour les autochtones cris […]</a:t>
          </a:r>
        </a:p>
      </dsp:txBody>
      <dsp:txXfrm>
        <a:off x="0" y="3782665"/>
        <a:ext cx="8229600" cy="122958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E782E-51BC-4838-AA1F-FF749A68B6A2}">
      <dsp:nvSpPr>
        <dsp:cNvPr id="0" name=""/>
        <dsp:cNvSpPr/>
      </dsp:nvSpPr>
      <dsp:spPr>
        <a:xfrm rot="5400000">
          <a:off x="4721186" y="-1584546"/>
          <a:ext cx="1749883"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CA" sz="1600" b="0" i="0" u="none" strike="noStrike" kern="1200" baseline="0" dirty="0">
              <a:latin typeface="+mn-lt"/>
            </a:rPr>
            <a:t>Attestation par l’</a:t>
          </a:r>
          <a:r>
            <a:rPr lang="fr-CA" sz="1600" kern="1200" dirty="0">
              <a:latin typeface="+mn-lt"/>
            </a:rPr>
            <a:t>é</a:t>
          </a:r>
          <a:r>
            <a:rPr lang="fr-CA" sz="1600" b="0" i="0" u="none" strike="noStrike" kern="1200" baseline="0" dirty="0">
              <a:latin typeface="+mn-lt"/>
            </a:rPr>
            <a:t>quipe multidisciplinaire </a:t>
          </a:r>
          <a:r>
            <a:rPr lang="fr-CA" sz="1600" b="1" i="0" u="none" strike="noStrike" kern="1200" baseline="0" dirty="0">
              <a:latin typeface="+mn-lt"/>
            </a:rPr>
            <a:t>n’est pas </a:t>
          </a:r>
          <a:r>
            <a:rPr lang="fr-CA" sz="1600" b="0" i="0" u="none" strike="noStrike" kern="1200" baseline="0" dirty="0">
              <a:latin typeface="+mn-lt"/>
            </a:rPr>
            <a:t>obligatoire.</a:t>
          </a:r>
          <a:endParaRPr lang="fr-CA" sz="1600" kern="1200" dirty="0">
            <a:latin typeface="+mn-lt"/>
          </a:endParaRPr>
        </a:p>
        <a:p>
          <a:pPr marL="171450" lvl="1" indent="-171450" algn="l" defTabSz="711200">
            <a:lnSpc>
              <a:spcPct val="90000"/>
            </a:lnSpc>
            <a:spcBef>
              <a:spcPct val="0"/>
            </a:spcBef>
            <a:spcAft>
              <a:spcPct val="15000"/>
            </a:spcAft>
            <a:buChar char="••"/>
          </a:pPr>
          <a:r>
            <a:rPr lang="fr-CA" sz="1600" b="0" i="0" u="none" strike="noStrike" kern="1200" baseline="0" dirty="0">
              <a:latin typeface="+mn-lt"/>
            </a:rPr>
            <a:t>Attestation, signée par </a:t>
          </a:r>
          <a:r>
            <a:rPr lang="fr-CA" sz="1600" b="1" i="0" u="none" strike="noStrike" kern="1200" baseline="0" dirty="0">
              <a:latin typeface="+mn-lt"/>
            </a:rPr>
            <a:t>un seul des membres </a:t>
          </a:r>
          <a:r>
            <a:rPr lang="fr-CA" sz="1600" b="0" i="0" u="none" strike="noStrike" kern="1200" baseline="0" dirty="0">
              <a:latin typeface="+mn-lt"/>
            </a:rPr>
            <a:t>de l’</a:t>
          </a:r>
          <a:r>
            <a:rPr lang="fr-CA" sz="1600" kern="1200" dirty="0">
              <a:latin typeface="+mn-lt"/>
            </a:rPr>
            <a:t>é</a:t>
          </a:r>
          <a:r>
            <a:rPr lang="fr-CA" sz="1600" b="0" i="0" u="none" strike="noStrike" kern="1200" baseline="0" dirty="0">
              <a:latin typeface="+mn-lt"/>
            </a:rPr>
            <a:t>quipe multidisciplinaire, qui mentionne clairement que l’appareil n’est pas fourni </a:t>
          </a:r>
          <a:r>
            <a:rPr lang="fr-CA" sz="1600" kern="1200" dirty="0">
              <a:latin typeface="+mn-lt"/>
            </a:rPr>
            <a:t>à</a:t>
          </a:r>
          <a:r>
            <a:rPr lang="fr-CA" sz="1600" b="0" i="0" u="none" strike="noStrike" kern="1200" baseline="0" dirty="0">
              <a:latin typeface="+mn-lt"/>
            </a:rPr>
            <a:t> l’intérieur d’un processus de réadaptation car celui-ci ne serait pas utile </a:t>
          </a:r>
          <a:r>
            <a:rPr lang="fr-CA" sz="1600" b="1" i="0" u="none" strike="noStrike" kern="1200" baseline="0" dirty="0">
              <a:latin typeface="+mn-lt"/>
            </a:rPr>
            <a:t>est requise</a:t>
          </a:r>
          <a:r>
            <a:rPr lang="fr-CA" sz="1600" b="0" i="0" u="none" strike="noStrike" kern="1200" baseline="0" dirty="0">
              <a:latin typeface="+mn-lt"/>
            </a:rPr>
            <a:t>.</a:t>
          </a:r>
          <a:endParaRPr lang="fr-CA" sz="1600" kern="1200" dirty="0">
            <a:latin typeface="+mn-lt"/>
          </a:endParaRPr>
        </a:p>
      </dsp:txBody>
      <dsp:txXfrm rot="-5400000">
        <a:off x="2962656" y="259406"/>
        <a:ext cx="5181522" cy="1579039"/>
      </dsp:txXfrm>
    </dsp:sp>
    <dsp:sp modelId="{0C4B70BC-2A0C-4035-8DD6-74974B329904}">
      <dsp:nvSpPr>
        <dsp:cNvPr id="0" name=""/>
        <dsp:cNvSpPr/>
      </dsp:nvSpPr>
      <dsp:spPr>
        <a:xfrm>
          <a:off x="0" y="1803"/>
          <a:ext cx="2962656" cy="20942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CA" sz="2400" b="0" i="0" u="none" strike="noStrike" kern="1200" baseline="0" dirty="0">
              <a:latin typeface="+mn-lt"/>
            </a:rPr>
            <a:t>Condition de la PA est inchangée et elle n’est pas en processus actif de réadaptation</a:t>
          </a:r>
          <a:endParaRPr lang="fr-CA" sz="2400" kern="1200" dirty="0">
            <a:latin typeface="+mn-lt"/>
          </a:endParaRPr>
        </a:p>
      </dsp:txBody>
      <dsp:txXfrm>
        <a:off x="102233" y="104036"/>
        <a:ext cx="2758190" cy="1889778"/>
      </dsp:txXfrm>
    </dsp:sp>
    <dsp:sp modelId="{3B33C819-CC42-49A8-B7F0-49B6F20B3969}">
      <dsp:nvSpPr>
        <dsp:cNvPr id="0" name=""/>
        <dsp:cNvSpPr/>
      </dsp:nvSpPr>
      <dsp:spPr>
        <a:xfrm rot="5400000">
          <a:off x="5011775" y="290220"/>
          <a:ext cx="1168705"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CA" sz="1600" b="0" i="0" u="none" strike="noStrike" kern="1200" baseline="0" dirty="0">
              <a:latin typeface="+mn-lt"/>
            </a:rPr>
            <a:t>En l’absence d’un </a:t>
          </a:r>
          <a:r>
            <a:rPr lang="fr-CA" sz="1600" b="0" i="0" u="none" strike="noStrike" kern="1200" baseline="0" dirty="0" err="1">
              <a:latin typeface="+mn-lt"/>
            </a:rPr>
            <a:t>Dx</a:t>
          </a:r>
          <a:r>
            <a:rPr lang="fr-CA" sz="1600" b="0" i="0" u="none" strike="noStrike" kern="1200" baseline="0" dirty="0">
              <a:latin typeface="+mn-lt"/>
            </a:rPr>
            <a:t> permanent au dossier de la PA. </a:t>
          </a:r>
          <a:endParaRPr lang="fr-CA" sz="1600" kern="1200" dirty="0">
            <a:latin typeface="+mn-lt"/>
          </a:endParaRPr>
        </a:p>
        <a:p>
          <a:pPr marL="171450" lvl="1" indent="-171450" algn="l" defTabSz="711200">
            <a:lnSpc>
              <a:spcPct val="90000"/>
            </a:lnSpc>
            <a:spcBef>
              <a:spcPct val="0"/>
            </a:spcBef>
            <a:spcAft>
              <a:spcPct val="15000"/>
            </a:spcAft>
            <a:buChar char="••"/>
          </a:pPr>
          <a:r>
            <a:rPr lang="fr-CA" sz="1600" b="0" i="0" u="none" strike="noStrike" kern="1200" baseline="0" dirty="0">
              <a:latin typeface="+mn-lt"/>
            </a:rPr>
            <a:t>Si le service est rendu par un TPOPSO.</a:t>
          </a:r>
        </a:p>
        <a:p>
          <a:pPr marL="171450" lvl="1" indent="-171450" algn="l" defTabSz="711200">
            <a:lnSpc>
              <a:spcPct val="90000"/>
            </a:lnSpc>
            <a:spcBef>
              <a:spcPct val="0"/>
            </a:spcBef>
            <a:spcAft>
              <a:spcPct val="15000"/>
            </a:spcAft>
            <a:buChar char="••"/>
          </a:pPr>
          <a:r>
            <a:rPr lang="fr-CA" sz="1600" b="1" i="0" u="none" strike="noStrike" kern="1200" baseline="0" dirty="0">
              <a:latin typeface="+mn-lt"/>
            </a:rPr>
            <a:t>OU</a:t>
          </a:r>
        </a:p>
        <a:p>
          <a:pPr marL="171450" lvl="1" indent="-171450" algn="l" defTabSz="711200">
            <a:lnSpc>
              <a:spcPct val="90000"/>
            </a:lnSpc>
            <a:spcBef>
              <a:spcPct val="0"/>
            </a:spcBef>
            <a:spcAft>
              <a:spcPct val="15000"/>
            </a:spcAft>
            <a:buChar char="••"/>
          </a:pPr>
          <a:r>
            <a:rPr lang="fr-CA" sz="1600" b="0" i="0" u="none" strike="noStrike" kern="1200" baseline="0" dirty="0">
              <a:latin typeface="+mn-lt"/>
            </a:rPr>
            <a:t>S’il s’agit d’une orthèse.</a:t>
          </a:r>
        </a:p>
      </dsp:txBody>
      <dsp:txXfrm rot="-5400000">
        <a:off x="2962656" y="2396391"/>
        <a:ext cx="5209893" cy="1054603"/>
      </dsp:txXfrm>
    </dsp:sp>
    <dsp:sp modelId="{1836F68B-4A01-4344-9F05-2684C8F8C2AD}">
      <dsp:nvSpPr>
        <dsp:cNvPr id="0" name=""/>
        <dsp:cNvSpPr/>
      </dsp:nvSpPr>
      <dsp:spPr>
        <a:xfrm>
          <a:off x="0" y="2200759"/>
          <a:ext cx="2962656" cy="14458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CA" sz="2400" kern="1200" dirty="0"/>
            <a:t>Situations où une OM* valide est requise</a:t>
          </a:r>
        </a:p>
      </dsp:txBody>
      <dsp:txXfrm>
        <a:off x="70581" y="2271340"/>
        <a:ext cx="2821494" cy="1304704"/>
      </dsp:txXfrm>
    </dsp:sp>
    <dsp:sp modelId="{56966AFC-4BFD-4C4B-B1C0-6E12EABA4229}">
      <dsp:nvSpPr>
        <dsp:cNvPr id="0" name=""/>
        <dsp:cNvSpPr/>
      </dsp:nvSpPr>
      <dsp:spPr>
        <a:xfrm>
          <a:off x="0" y="3751338"/>
          <a:ext cx="8147215" cy="10713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CA" sz="2400" kern="1200" dirty="0"/>
            <a:t>Réparation d’un appareil C.S. ou comportant un CPO C.S. </a:t>
          </a:r>
          <a:r>
            <a:rPr lang="fr-CA" sz="2400" b="1" i="0" u="none" strike="noStrike" kern="1200" baseline="0" dirty="0">
              <a:latin typeface="+mn-lt"/>
            </a:rPr>
            <a:t>ne requiert pas </a:t>
          </a:r>
          <a:r>
            <a:rPr lang="fr-CA" sz="2400" b="0" i="0" u="none" strike="noStrike" kern="1200" baseline="0" dirty="0">
              <a:latin typeface="+mn-lt"/>
            </a:rPr>
            <a:t>d’attestation par l’</a:t>
          </a:r>
          <a:r>
            <a:rPr lang="fr-CA" sz="2400" kern="1200" dirty="0">
              <a:latin typeface="+mn-lt"/>
            </a:rPr>
            <a:t>é</a:t>
          </a:r>
          <a:r>
            <a:rPr lang="fr-CA" sz="2400" b="0" i="0" u="none" strike="noStrike" kern="1200" baseline="0" dirty="0">
              <a:latin typeface="+mn-lt"/>
            </a:rPr>
            <a:t>quipe multidisciplinaire.</a:t>
          </a:r>
          <a:endParaRPr lang="fr-CA" sz="2400" kern="1200" dirty="0"/>
        </a:p>
      </dsp:txBody>
      <dsp:txXfrm>
        <a:off x="52301" y="3803639"/>
        <a:ext cx="8042613" cy="966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26E3E-2416-49E8-BE7A-C90C98022FE2}">
      <dsp:nvSpPr>
        <dsp:cNvPr id="0" name=""/>
        <dsp:cNvSpPr/>
      </dsp:nvSpPr>
      <dsp:spPr>
        <a:xfrm>
          <a:off x="-5454792" y="-835220"/>
          <a:ext cx="6494976" cy="6494976"/>
        </a:xfrm>
        <a:prstGeom prst="blockArc">
          <a:avLst>
            <a:gd name="adj1" fmla="val 18900000"/>
            <a:gd name="adj2" fmla="val 2700000"/>
            <a:gd name="adj3" fmla="val 33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80D75A-972F-4146-8D54-FA4A329CD4D0}">
      <dsp:nvSpPr>
        <dsp:cNvPr id="0" name=""/>
        <dsp:cNvSpPr/>
      </dsp:nvSpPr>
      <dsp:spPr>
        <a:xfrm>
          <a:off x="454816" y="301437"/>
          <a:ext cx="7707585" cy="6032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5720" rIns="45720" bIns="45720" numCol="1" spcCol="1270" anchor="ctr" anchorCtr="0">
          <a:noAutofit/>
        </a:bodyPr>
        <a:lstStyle/>
        <a:p>
          <a:pPr lvl="0" algn="l" defTabSz="800100">
            <a:lnSpc>
              <a:spcPct val="90000"/>
            </a:lnSpc>
            <a:spcBef>
              <a:spcPct val="0"/>
            </a:spcBef>
            <a:spcAft>
              <a:spcPct val="35000"/>
            </a:spcAft>
          </a:pPr>
          <a:r>
            <a:rPr lang="fr-CA" sz="1800" kern="1200" baseline="0" dirty="0"/>
            <a:t>RAMQ administre le programme pour le compte du MSSS</a:t>
          </a:r>
          <a:endParaRPr lang="fr-CA" sz="1800" kern="1200" dirty="0"/>
        </a:p>
      </dsp:txBody>
      <dsp:txXfrm>
        <a:off x="454816" y="301437"/>
        <a:ext cx="7707585" cy="603259"/>
      </dsp:txXfrm>
    </dsp:sp>
    <dsp:sp modelId="{BBDE55B6-49F6-438F-88A1-F040E9609789}">
      <dsp:nvSpPr>
        <dsp:cNvPr id="0" name=""/>
        <dsp:cNvSpPr/>
      </dsp:nvSpPr>
      <dsp:spPr>
        <a:xfrm>
          <a:off x="77778" y="226029"/>
          <a:ext cx="754074" cy="75407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927CD5-04E2-4BF3-BEF0-17E44BAC5868}">
      <dsp:nvSpPr>
        <dsp:cNvPr id="0" name=""/>
        <dsp:cNvSpPr/>
      </dsp:nvSpPr>
      <dsp:spPr>
        <a:xfrm>
          <a:off x="887094" y="1206037"/>
          <a:ext cx="7275306" cy="6032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5720" rIns="45720" bIns="45720" numCol="1" spcCol="1270" anchor="ctr" anchorCtr="0">
          <a:noAutofit/>
        </a:bodyPr>
        <a:lstStyle/>
        <a:p>
          <a:pPr lvl="0" algn="l" defTabSz="800100">
            <a:lnSpc>
              <a:spcPct val="90000"/>
            </a:lnSpc>
            <a:spcBef>
              <a:spcPct val="0"/>
            </a:spcBef>
            <a:spcAft>
              <a:spcPct val="35000"/>
            </a:spcAft>
          </a:pPr>
          <a:r>
            <a:rPr lang="fr-CA" sz="1800" kern="1200" baseline="0" noProof="0" dirty="0"/>
            <a:t>Orientations relèvent du MSSS</a:t>
          </a:r>
          <a:endParaRPr lang="fr-CA" sz="1800" kern="1200" noProof="0" dirty="0"/>
        </a:p>
      </dsp:txBody>
      <dsp:txXfrm>
        <a:off x="887094" y="1206037"/>
        <a:ext cx="7275306" cy="603259"/>
      </dsp:txXfrm>
    </dsp:sp>
    <dsp:sp modelId="{B974B30B-B557-4412-B87C-060254AA960C}">
      <dsp:nvSpPr>
        <dsp:cNvPr id="0" name=""/>
        <dsp:cNvSpPr/>
      </dsp:nvSpPr>
      <dsp:spPr>
        <a:xfrm>
          <a:off x="510057" y="1130630"/>
          <a:ext cx="754074" cy="75407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BE6BE7-4F82-417D-A9D5-109F80AB80C5}">
      <dsp:nvSpPr>
        <dsp:cNvPr id="0" name=""/>
        <dsp:cNvSpPr/>
      </dsp:nvSpPr>
      <dsp:spPr>
        <a:xfrm>
          <a:off x="1019769" y="2110638"/>
          <a:ext cx="7142632" cy="6032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5720" rIns="45720" bIns="45720" numCol="1" spcCol="1270" anchor="ctr" anchorCtr="0">
          <a:noAutofit/>
        </a:bodyPr>
        <a:lstStyle/>
        <a:p>
          <a:pPr lvl="0" algn="l" defTabSz="800100">
            <a:lnSpc>
              <a:spcPct val="90000"/>
            </a:lnSpc>
            <a:spcBef>
              <a:spcPct val="0"/>
            </a:spcBef>
            <a:spcAft>
              <a:spcPct val="35000"/>
            </a:spcAft>
          </a:pPr>
          <a:r>
            <a:rPr lang="fr-CA" sz="1800" kern="1200" baseline="0" dirty="0"/>
            <a:t>Encadré par un règlement de la LAM, le RASDP, et non un décret</a:t>
          </a:r>
          <a:endParaRPr lang="fr-CA" sz="1800" kern="1200" dirty="0"/>
        </a:p>
      </dsp:txBody>
      <dsp:txXfrm>
        <a:off x="1019769" y="2110638"/>
        <a:ext cx="7142632" cy="603259"/>
      </dsp:txXfrm>
    </dsp:sp>
    <dsp:sp modelId="{ECCA1BFC-8F48-4958-8DEC-070EC70D5D1D}">
      <dsp:nvSpPr>
        <dsp:cNvPr id="0" name=""/>
        <dsp:cNvSpPr/>
      </dsp:nvSpPr>
      <dsp:spPr>
        <a:xfrm>
          <a:off x="642732" y="2035230"/>
          <a:ext cx="754074" cy="75407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A890FA-227F-469D-9FFD-0C35802DC6AC}">
      <dsp:nvSpPr>
        <dsp:cNvPr id="0" name=""/>
        <dsp:cNvSpPr/>
      </dsp:nvSpPr>
      <dsp:spPr>
        <a:xfrm>
          <a:off x="887094" y="3015238"/>
          <a:ext cx="7275306" cy="6032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5720" rIns="45720" bIns="45720" numCol="1" spcCol="1270" anchor="ctr" anchorCtr="0">
          <a:noAutofit/>
        </a:bodyPr>
        <a:lstStyle/>
        <a:p>
          <a:pPr lvl="0" algn="l" defTabSz="800100">
            <a:lnSpc>
              <a:spcPct val="90000"/>
            </a:lnSpc>
            <a:spcBef>
              <a:spcPct val="0"/>
            </a:spcBef>
            <a:spcAft>
              <a:spcPct val="35000"/>
            </a:spcAft>
          </a:pPr>
          <a:r>
            <a:rPr lang="fr-CA" sz="1800" kern="1200" baseline="0" dirty="0"/>
            <a:t>Programme d’aides techniques et non d’aides financières.</a:t>
          </a:r>
          <a:endParaRPr lang="fr-CA" sz="1800" kern="1200" dirty="0"/>
        </a:p>
      </dsp:txBody>
      <dsp:txXfrm>
        <a:off x="887094" y="3015238"/>
        <a:ext cx="7275306" cy="603259"/>
      </dsp:txXfrm>
    </dsp:sp>
    <dsp:sp modelId="{955A9AD8-7FCF-42E8-8B29-E2BFFA8434CF}">
      <dsp:nvSpPr>
        <dsp:cNvPr id="0" name=""/>
        <dsp:cNvSpPr/>
      </dsp:nvSpPr>
      <dsp:spPr>
        <a:xfrm>
          <a:off x="510057" y="2939831"/>
          <a:ext cx="754074" cy="75407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B8CEA7-7FF6-4E9F-941C-1A566787AA2C}">
      <dsp:nvSpPr>
        <dsp:cNvPr id="0" name=""/>
        <dsp:cNvSpPr/>
      </dsp:nvSpPr>
      <dsp:spPr>
        <a:xfrm>
          <a:off x="454816" y="3919839"/>
          <a:ext cx="7707585" cy="6032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5720" rIns="45720" bIns="45720" numCol="1" spcCol="1270" anchor="ctr" anchorCtr="0">
          <a:noAutofit/>
        </a:bodyPr>
        <a:lstStyle/>
        <a:p>
          <a:pPr lvl="0" algn="l" defTabSz="800100">
            <a:lnSpc>
              <a:spcPct val="90000"/>
            </a:lnSpc>
            <a:spcBef>
              <a:spcPct val="0"/>
            </a:spcBef>
            <a:spcAft>
              <a:spcPct val="35000"/>
            </a:spcAft>
          </a:pPr>
          <a:r>
            <a:rPr lang="en-US" sz="1800" kern="1200" baseline="0" dirty="0"/>
            <a:t>RAMQ </a:t>
          </a:r>
          <a:r>
            <a:rPr lang="fr-CA" sz="1800" kern="1200" baseline="0" noProof="0" dirty="0"/>
            <a:t>rembourse les coûts totaux des aides et des services assurés pour le compte de la personne assure (PA) – art. 3 LAM</a:t>
          </a:r>
          <a:endParaRPr lang="fr-CA" sz="1800" kern="1200" noProof="0" dirty="0"/>
        </a:p>
      </dsp:txBody>
      <dsp:txXfrm>
        <a:off x="454816" y="3919839"/>
        <a:ext cx="7707585" cy="603259"/>
      </dsp:txXfrm>
    </dsp:sp>
    <dsp:sp modelId="{BC210362-2B8B-468D-BBBC-4AA81AAAEE4E}">
      <dsp:nvSpPr>
        <dsp:cNvPr id="0" name=""/>
        <dsp:cNvSpPr/>
      </dsp:nvSpPr>
      <dsp:spPr>
        <a:xfrm>
          <a:off x="77778" y="3844431"/>
          <a:ext cx="754074" cy="75407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8EFE2-8F0E-426E-94C7-11B25696A2C7}">
      <dsp:nvSpPr>
        <dsp:cNvPr id="0" name=""/>
        <dsp:cNvSpPr/>
      </dsp:nvSpPr>
      <dsp:spPr>
        <a:xfrm>
          <a:off x="100" y="0"/>
          <a:ext cx="1338113" cy="41767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fr-CA" sz="1100" kern="1200" baseline="0" dirty="0"/>
            <a:t>Vérifier validité de la CAM</a:t>
          </a:r>
          <a:endParaRPr lang="fr-CA" sz="1100" kern="1200" dirty="0"/>
        </a:p>
      </dsp:txBody>
      <dsp:txXfrm>
        <a:off x="100" y="1670691"/>
        <a:ext cx="1338113" cy="1670691"/>
      </dsp:txXfrm>
    </dsp:sp>
    <dsp:sp modelId="{4EA92381-6096-4268-995B-B2FE74427865}">
      <dsp:nvSpPr>
        <dsp:cNvPr id="0" name=""/>
        <dsp:cNvSpPr/>
      </dsp:nvSpPr>
      <dsp:spPr>
        <a:xfrm>
          <a:off x="40243" y="250603"/>
          <a:ext cx="1257826" cy="139085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9C4CB7-F415-4D2B-92E8-5B2B26A7711A}">
      <dsp:nvSpPr>
        <dsp:cNvPr id="0" name=""/>
        <dsp:cNvSpPr/>
      </dsp:nvSpPr>
      <dsp:spPr>
        <a:xfrm>
          <a:off x="1378357" y="0"/>
          <a:ext cx="1338113" cy="41767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fr-CA" sz="1100" kern="1200" baseline="0" dirty="0"/>
            <a:t>Consulter dossier de la PA au SELAT</a:t>
          </a:r>
          <a:endParaRPr lang="fr-CA" sz="1100" kern="1200" dirty="0"/>
        </a:p>
      </dsp:txBody>
      <dsp:txXfrm>
        <a:off x="1378357" y="1670691"/>
        <a:ext cx="1338113" cy="1670691"/>
      </dsp:txXfrm>
    </dsp:sp>
    <dsp:sp modelId="{3D1BA7DD-B8B2-48B0-BB85-B166B26A31A0}">
      <dsp:nvSpPr>
        <dsp:cNvPr id="0" name=""/>
        <dsp:cNvSpPr/>
      </dsp:nvSpPr>
      <dsp:spPr>
        <a:xfrm>
          <a:off x="1418500" y="250603"/>
          <a:ext cx="1257826" cy="139085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BCE1A1-2650-44F2-A90D-9150569BC504}">
      <dsp:nvSpPr>
        <dsp:cNvPr id="0" name=""/>
        <dsp:cNvSpPr/>
      </dsp:nvSpPr>
      <dsp:spPr>
        <a:xfrm>
          <a:off x="2756614" y="0"/>
          <a:ext cx="1338113" cy="41767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fr-CA" sz="1100" kern="1200" baseline="0" dirty="0"/>
            <a:t>Vérifier les aides déjà actives ainsi que les unités facturables pour les bas et gaines.</a:t>
          </a:r>
        </a:p>
        <a:p>
          <a:pPr lvl="0" algn="ctr" defTabSz="488950">
            <a:lnSpc>
              <a:spcPct val="90000"/>
            </a:lnSpc>
            <a:spcBef>
              <a:spcPct val="0"/>
            </a:spcBef>
            <a:spcAft>
              <a:spcPct val="35000"/>
            </a:spcAft>
          </a:pPr>
          <a:r>
            <a:rPr lang="fr-CA" sz="1100" b="1" kern="1200" baseline="0" dirty="0">
              <a:solidFill>
                <a:srgbClr val="FFFF00"/>
              </a:solidFill>
            </a:rPr>
            <a:t>Attention les unités facturables sont en date du jour</a:t>
          </a:r>
          <a:endParaRPr lang="fr-CA" sz="1100" b="1" kern="1200" dirty="0">
            <a:solidFill>
              <a:srgbClr val="FFFF00"/>
            </a:solidFill>
          </a:endParaRPr>
        </a:p>
      </dsp:txBody>
      <dsp:txXfrm>
        <a:off x="2756614" y="1670691"/>
        <a:ext cx="1338113" cy="1670691"/>
      </dsp:txXfrm>
    </dsp:sp>
    <dsp:sp modelId="{13625FAF-E79A-4E1D-93A5-4A0EBE7D972F}">
      <dsp:nvSpPr>
        <dsp:cNvPr id="0" name=""/>
        <dsp:cNvSpPr/>
      </dsp:nvSpPr>
      <dsp:spPr>
        <a:xfrm>
          <a:off x="2796758" y="250603"/>
          <a:ext cx="1257826" cy="139085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6F8540-C43E-4A09-8670-E8E11D791FFF}">
      <dsp:nvSpPr>
        <dsp:cNvPr id="0" name=""/>
        <dsp:cNvSpPr/>
      </dsp:nvSpPr>
      <dsp:spPr>
        <a:xfrm>
          <a:off x="4134871" y="0"/>
          <a:ext cx="1338113" cy="41767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fr-CA" sz="1100" kern="1200" baseline="0" dirty="0"/>
            <a:t>Consigner toutes notes importantes et documents obligatoires au dossier</a:t>
          </a:r>
          <a:endParaRPr lang="fr-CA" sz="1100" kern="1200" dirty="0"/>
        </a:p>
      </dsp:txBody>
      <dsp:txXfrm>
        <a:off x="4134871" y="1670691"/>
        <a:ext cx="1338113" cy="1670691"/>
      </dsp:txXfrm>
    </dsp:sp>
    <dsp:sp modelId="{3B8238FB-D367-4B2C-919C-A195E844D708}">
      <dsp:nvSpPr>
        <dsp:cNvPr id="0" name=""/>
        <dsp:cNvSpPr/>
      </dsp:nvSpPr>
      <dsp:spPr>
        <a:xfrm>
          <a:off x="4175015" y="250603"/>
          <a:ext cx="1257826" cy="1390850"/>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F0ABE4-2268-4D35-B0A1-0098A693AF5E}">
      <dsp:nvSpPr>
        <dsp:cNvPr id="0" name=""/>
        <dsp:cNvSpPr/>
      </dsp:nvSpPr>
      <dsp:spPr>
        <a:xfrm>
          <a:off x="5513128" y="0"/>
          <a:ext cx="1338113" cy="41767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fr-CA" sz="1100" kern="1200" baseline="0" dirty="0"/>
            <a:t>Consulter l’onglet « Communications » régulièrement pour les DMR transmises par l’équipe des contrôles</a:t>
          </a:r>
          <a:endParaRPr lang="fr-CA" sz="1100" kern="1200" dirty="0"/>
        </a:p>
      </dsp:txBody>
      <dsp:txXfrm>
        <a:off x="5513128" y="1670691"/>
        <a:ext cx="1338113" cy="1670691"/>
      </dsp:txXfrm>
    </dsp:sp>
    <dsp:sp modelId="{F3A2F815-55D9-478E-BD4A-600058DC5F53}">
      <dsp:nvSpPr>
        <dsp:cNvPr id="0" name=""/>
        <dsp:cNvSpPr/>
      </dsp:nvSpPr>
      <dsp:spPr>
        <a:xfrm>
          <a:off x="5553272" y="250603"/>
          <a:ext cx="1257826" cy="1390850"/>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7B9703-B465-46C5-9413-EB820B08D83A}">
      <dsp:nvSpPr>
        <dsp:cNvPr id="0" name=""/>
        <dsp:cNvSpPr/>
      </dsp:nvSpPr>
      <dsp:spPr>
        <a:xfrm>
          <a:off x="6891385" y="0"/>
          <a:ext cx="1338113" cy="41767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fr-CA" sz="1100" kern="1200" baseline="0"/>
            <a:t>Ne jamais envoyer de NAM par courriel, toujours utiliser le bouton « Joindre un document » au SELAT, max 5Mo</a:t>
          </a:r>
          <a:endParaRPr lang="fr-CA" sz="1100" kern="1200"/>
        </a:p>
      </dsp:txBody>
      <dsp:txXfrm>
        <a:off x="6891385" y="1670691"/>
        <a:ext cx="1338113" cy="1670691"/>
      </dsp:txXfrm>
    </dsp:sp>
    <dsp:sp modelId="{5E14EA1F-8228-42D7-A594-53288CB3051C}">
      <dsp:nvSpPr>
        <dsp:cNvPr id="0" name=""/>
        <dsp:cNvSpPr/>
      </dsp:nvSpPr>
      <dsp:spPr>
        <a:xfrm>
          <a:off x="6931529" y="250603"/>
          <a:ext cx="1257826" cy="1390850"/>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8E84AF-35B2-4533-B6A9-2089538DEB0E}">
      <dsp:nvSpPr>
        <dsp:cNvPr id="0" name=""/>
        <dsp:cNvSpPr/>
      </dsp:nvSpPr>
      <dsp:spPr>
        <a:xfrm>
          <a:off x="329183" y="3341382"/>
          <a:ext cx="7571232" cy="626509"/>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8499C-9F16-4338-A8D9-7BDD2A2725CB}">
      <dsp:nvSpPr>
        <dsp:cNvPr id="0" name=""/>
        <dsp:cNvSpPr/>
      </dsp:nvSpPr>
      <dsp:spPr>
        <a:xfrm rot="5400000">
          <a:off x="4493582" y="-2688089"/>
          <a:ext cx="929100" cy="65423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114300" algn="l" defTabSz="622300">
            <a:lnSpc>
              <a:spcPct val="90000"/>
            </a:lnSpc>
            <a:spcBef>
              <a:spcPct val="0"/>
            </a:spcBef>
            <a:spcAft>
              <a:spcPct val="15000"/>
            </a:spcAft>
            <a:buChar char="••"/>
          </a:pPr>
          <a:r>
            <a:rPr lang="fr-CA" sz="1400" kern="1200" dirty="0"/>
            <a:t>Demande de paiement régulière. </a:t>
          </a:r>
        </a:p>
        <a:p>
          <a:pPr marL="0" lvl="1" indent="-114300" algn="l" defTabSz="622300">
            <a:lnSpc>
              <a:spcPct val="90000"/>
            </a:lnSpc>
            <a:spcBef>
              <a:spcPct val="0"/>
            </a:spcBef>
            <a:spcAft>
              <a:spcPct val="15000"/>
            </a:spcAft>
            <a:buChar char="••"/>
          </a:pPr>
          <a:r>
            <a:rPr lang="fr-CA" sz="1400" kern="1200" dirty="0"/>
            <a:t>Peut être liée à une demande d’autorisation ou non. </a:t>
          </a:r>
        </a:p>
        <a:p>
          <a:pPr marL="0" lvl="1" indent="-114300" algn="l" defTabSz="622300">
            <a:lnSpc>
              <a:spcPct val="90000"/>
            </a:lnSpc>
            <a:spcBef>
              <a:spcPct val="0"/>
            </a:spcBef>
            <a:spcAft>
              <a:spcPct val="15000"/>
            </a:spcAft>
            <a:buChar char="••"/>
          </a:pPr>
          <a:r>
            <a:rPr lang="fr-CA" sz="1400" kern="1200" dirty="0"/>
            <a:t>Délai de traitement visé - 45 jours ouvrables.</a:t>
          </a:r>
        </a:p>
        <a:p>
          <a:pPr marL="0" lvl="1" indent="-114300" algn="l" defTabSz="622300">
            <a:lnSpc>
              <a:spcPct val="90000"/>
            </a:lnSpc>
            <a:spcBef>
              <a:spcPct val="0"/>
            </a:spcBef>
            <a:spcAft>
              <a:spcPct val="15000"/>
            </a:spcAft>
            <a:buChar char="••"/>
          </a:pPr>
          <a:r>
            <a:rPr lang="fr-CA" sz="1400" kern="1200" dirty="0"/>
            <a:t>Plus de 80% traitées automatiquement par le système.</a:t>
          </a:r>
        </a:p>
      </dsp:txBody>
      <dsp:txXfrm rot="-5400000">
        <a:off x="1686941" y="163907"/>
        <a:ext cx="6497028" cy="838390"/>
      </dsp:txXfrm>
    </dsp:sp>
    <dsp:sp modelId="{58FFF4D1-B7D2-489F-912C-FB2CEEA0B081}">
      <dsp:nvSpPr>
        <dsp:cNvPr id="0" name=""/>
        <dsp:cNvSpPr/>
      </dsp:nvSpPr>
      <dsp:spPr>
        <a:xfrm>
          <a:off x="275" y="2414"/>
          <a:ext cx="1686665" cy="11613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fr-CA" sz="4900" kern="1200" baseline="0" dirty="0"/>
            <a:t>DPA </a:t>
          </a:r>
          <a:endParaRPr lang="fr-CA" sz="4900" kern="1200" dirty="0"/>
        </a:p>
      </dsp:txBody>
      <dsp:txXfrm>
        <a:off x="56969" y="59108"/>
        <a:ext cx="1573277" cy="1047987"/>
      </dsp:txXfrm>
    </dsp:sp>
    <dsp:sp modelId="{D7354479-DD25-4EA5-91A3-ADA1AF25C54F}">
      <dsp:nvSpPr>
        <dsp:cNvPr id="0" name=""/>
        <dsp:cNvSpPr/>
      </dsp:nvSpPr>
      <dsp:spPr>
        <a:xfrm rot="5400000">
          <a:off x="4371709" y="-1480558"/>
          <a:ext cx="1147438" cy="65662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CA" sz="1400" kern="1200" dirty="0"/>
            <a:t>Demande d’autorisation. </a:t>
          </a:r>
        </a:p>
        <a:p>
          <a:pPr marL="114300" lvl="1" indent="-114300" algn="l" defTabSz="622300">
            <a:lnSpc>
              <a:spcPct val="90000"/>
            </a:lnSpc>
            <a:spcBef>
              <a:spcPct val="0"/>
            </a:spcBef>
            <a:spcAft>
              <a:spcPct val="15000"/>
            </a:spcAft>
            <a:buChar char="••"/>
          </a:pPr>
          <a:r>
            <a:rPr lang="fr-CA" sz="1400" kern="1200" dirty="0"/>
            <a:t>Obligatoire pour attribution ou remplacement d’un appareil additionnel (études – travail) et la 1</a:t>
          </a:r>
          <a:r>
            <a:rPr lang="fr-CA" sz="1400" kern="1200" baseline="30000" dirty="0"/>
            <a:t>ère</a:t>
          </a:r>
          <a:r>
            <a:rPr lang="fr-CA" sz="1400" kern="1200" dirty="0"/>
            <a:t> attribution d’AAM en CS ou de CPO CS d’AAM*. </a:t>
          </a:r>
        </a:p>
        <a:p>
          <a:pPr marL="114300" lvl="1" indent="-114300" algn="l" defTabSz="622300">
            <a:lnSpc>
              <a:spcPct val="90000"/>
            </a:lnSpc>
            <a:spcBef>
              <a:spcPct val="0"/>
            </a:spcBef>
            <a:spcAft>
              <a:spcPct val="15000"/>
            </a:spcAft>
            <a:buChar char="••"/>
          </a:pPr>
          <a:r>
            <a:rPr lang="fr-CA" sz="1400" kern="1200" dirty="0"/>
            <a:t>Recommandé pour toute autre demande d’appareil ou de composant C.S. </a:t>
          </a:r>
        </a:p>
        <a:p>
          <a:pPr marL="114300" lvl="1" indent="-114300" algn="l" defTabSz="622300">
            <a:lnSpc>
              <a:spcPct val="90000"/>
            </a:lnSpc>
            <a:spcBef>
              <a:spcPct val="0"/>
            </a:spcBef>
            <a:spcAft>
              <a:spcPct val="15000"/>
            </a:spcAft>
            <a:buChar char="••"/>
          </a:pPr>
          <a:r>
            <a:rPr lang="fr-CA" sz="1400" kern="1200" dirty="0"/>
            <a:t>Délai de traitement visé - 15 jours ouvrables.</a:t>
          </a:r>
        </a:p>
      </dsp:txBody>
      <dsp:txXfrm rot="-5400000">
        <a:off x="1662325" y="1284839"/>
        <a:ext cx="6510195" cy="1035412"/>
      </dsp:txXfrm>
    </dsp:sp>
    <dsp:sp modelId="{4BD323BB-8F15-485C-8FB9-885EE4DBE408}">
      <dsp:nvSpPr>
        <dsp:cNvPr id="0" name=""/>
        <dsp:cNvSpPr/>
      </dsp:nvSpPr>
      <dsp:spPr>
        <a:xfrm>
          <a:off x="275" y="1221858"/>
          <a:ext cx="1662049" cy="11613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fr-CA" sz="4900" kern="1200" baseline="0" dirty="0"/>
            <a:t>DAU </a:t>
          </a:r>
          <a:endParaRPr lang="fr-CA" sz="4900" kern="1200" dirty="0"/>
        </a:p>
      </dsp:txBody>
      <dsp:txXfrm>
        <a:off x="56969" y="1278552"/>
        <a:ext cx="1548661" cy="1047987"/>
      </dsp:txXfrm>
    </dsp:sp>
    <dsp:sp modelId="{5F9B8786-7A53-4A79-979E-F90AFACE5FEF}">
      <dsp:nvSpPr>
        <dsp:cNvPr id="0" name=""/>
        <dsp:cNvSpPr/>
      </dsp:nvSpPr>
      <dsp:spPr>
        <a:xfrm rot="5400000">
          <a:off x="4472765" y="-269349"/>
          <a:ext cx="929100" cy="658267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CA" sz="1400" kern="1200" dirty="0"/>
            <a:t>Annulation d’une demande. Il n’est pas possible d’annuler une DAU.</a:t>
          </a:r>
        </a:p>
        <a:p>
          <a:pPr marL="114300" lvl="1" indent="-114300" algn="l" defTabSz="622300">
            <a:lnSpc>
              <a:spcPct val="90000"/>
            </a:lnSpc>
            <a:spcBef>
              <a:spcPct val="0"/>
            </a:spcBef>
            <a:spcAft>
              <a:spcPct val="15000"/>
            </a:spcAft>
            <a:buChar char="••"/>
          </a:pPr>
          <a:r>
            <a:rPr lang="fr-CA" sz="1400" kern="1200" dirty="0"/>
            <a:t>Requise lorsqu’une erreur de facturation doit être corrigée sur une demande acceptée tel que demandé ou partiellement. </a:t>
          </a:r>
        </a:p>
      </dsp:txBody>
      <dsp:txXfrm rot="-5400000">
        <a:off x="1645977" y="2602794"/>
        <a:ext cx="6537323" cy="838390"/>
      </dsp:txXfrm>
    </dsp:sp>
    <dsp:sp modelId="{97BF8006-72B8-4BF9-A032-F2416C545461}">
      <dsp:nvSpPr>
        <dsp:cNvPr id="0" name=""/>
        <dsp:cNvSpPr/>
      </dsp:nvSpPr>
      <dsp:spPr>
        <a:xfrm>
          <a:off x="275" y="2441302"/>
          <a:ext cx="1645700" cy="11613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fr-CA" sz="4900" kern="1200" baseline="0" dirty="0"/>
            <a:t>REF </a:t>
          </a:r>
          <a:endParaRPr lang="fr-CA" sz="4900" kern="1200" dirty="0"/>
        </a:p>
      </dsp:txBody>
      <dsp:txXfrm>
        <a:off x="56969" y="2497996"/>
        <a:ext cx="1532312" cy="1047987"/>
      </dsp:txXfrm>
    </dsp:sp>
    <dsp:sp modelId="{73A11CBC-A1AE-4B15-BA81-2F04A700058B}">
      <dsp:nvSpPr>
        <dsp:cNvPr id="0" name=""/>
        <dsp:cNvSpPr/>
      </dsp:nvSpPr>
      <dsp:spPr>
        <a:xfrm rot="5400000">
          <a:off x="4379859" y="961048"/>
          <a:ext cx="1138045" cy="656077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CA" sz="1400" kern="1200" dirty="0"/>
            <a:t>Demande de révision.</a:t>
          </a:r>
        </a:p>
        <a:p>
          <a:pPr marL="114300" lvl="1" indent="-114300" algn="l" defTabSz="622300">
            <a:lnSpc>
              <a:spcPct val="90000"/>
            </a:lnSpc>
            <a:spcBef>
              <a:spcPct val="0"/>
            </a:spcBef>
            <a:spcAft>
              <a:spcPct val="15000"/>
            </a:spcAft>
            <a:buChar char="••"/>
          </a:pPr>
          <a:r>
            <a:rPr lang="fr-CA" sz="1400" kern="1200" dirty="0"/>
            <a:t>Peut être demandée par la PA lorsque le message explicatif 407 est inscrit dans les messages de refus d’une DAU. </a:t>
          </a:r>
        </a:p>
        <a:p>
          <a:pPr marL="114300" lvl="1" indent="-114300" algn="l" defTabSz="622300">
            <a:lnSpc>
              <a:spcPct val="90000"/>
            </a:lnSpc>
            <a:spcBef>
              <a:spcPct val="0"/>
            </a:spcBef>
            <a:spcAft>
              <a:spcPct val="15000"/>
            </a:spcAft>
            <a:buChar char="••"/>
          </a:pPr>
          <a:r>
            <a:rPr lang="fr-CA" sz="1400" kern="1200" dirty="0"/>
            <a:t>PA a 6 mois à compter de la mise à la poste de sa lettre de décision pour effectuer une demande de révision. </a:t>
          </a:r>
          <a:r>
            <a:rPr lang="fr-CA" sz="1400" kern="1200" dirty="0">
              <a:hlinkClick xmlns:r="http://schemas.openxmlformats.org/officeDocument/2006/relationships" r:id="rId1"/>
            </a:rPr>
            <a:t>Demande de révision</a:t>
          </a:r>
          <a:endParaRPr lang="fr-CA" sz="1400" kern="1200" dirty="0"/>
        </a:p>
      </dsp:txBody>
      <dsp:txXfrm rot="-5400000">
        <a:off x="1668497" y="3727966"/>
        <a:ext cx="6505216" cy="1026935"/>
      </dsp:txXfrm>
    </dsp:sp>
    <dsp:sp modelId="{CF89E359-37D9-4B1F-87C0-717257109D5C}">
      <dsp:nvSpPr>
        <dsp:cNvPr id="0" name=""/>
        <dsp:cNvSpPr/>
      </dsp:nvSpPr>
      <dsp:spPr>
        <a:xfrm>
          <a:off x="275" y="3660746"/>
          <a:ext cx="1668220" cy="11613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fr-CA" sz="4900" kern="1200" baseline="0" dirty="0"/>
            <a:t>REV</a:t>
          </a:r>
          <a:endParaRPr lang="fr-CA" sz="4900" kern="1200" dirty="0"/>
        </a:p>
      </dsp:txBody>
      <dsp:txXfrm>
        <a:off x="56969" y="3717440"/>
        <a:ext cx="1554832" cy="104798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8ABF1-9C9C-404A-AD1B-C6DA959C88C1}">
      <dsp:nvSpPr>
        <dsp:cNvPr id="0" name=""/>
        <dsp:cNvSpPr/>
      </dsp:nvSpPr>
      <dsp:spPr>
        <a:xfrm>
          <a:off x="0" y="202424"/>
          <a:ext cx="8229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CA" sz="2400" kern="1200" baseline="0"/>
            <a:t>Étriers</a:t>
          </a:r>
          <a:endParaRPr lang="fr-CA" sz="2400" kern="1200"/>
        </a:p>
      </dsp:txBody>
      <dsp:txXfrm>
        <a:off x="28100" y="230524"/>
        <a:ext cx="8173400" cy="519439"/>
      </dsp:txXfrm>
    </dsp:sp>
    <dsp:sp modelId="{FBABA2F4-2CBE-479C-939D-245867EA236B}">
      <dsp:nvSpPr>
        <dsp:cNvPr id="0" name=""/>
        <dsp:cNvSpPr/>
      </dsp:nvSpPr>
      <dsp:spPr>
        <a:xfrm>
          <a:off x="0" y="778064"/>
          <a:ext cx="82296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fr-CA" sz="1900" kern="1200" dirty="0"/>
            <a:t>Étriers additionnels : le nombre d’unités facturés doit être égal au nombre de types de chaussures décrits dans les RC.</a:t>
          </a:r>
        </a:p>
      </dsp:txBody>
      <dsp:txXfrm>
        <a:off x="0" y="778064"/>
        <a:ext cx="8229600" cy="596160"/>
      </dsp:txXfrm>
    </dsp:sp>
    <dsp:sp modelId="{878F11D3-39CD-4FD2-888C-E57845BACC79}">
      <dsp:nvSpPr>
        <dsp:cNvPr id="0" name=""/>
        <dsp:cNvSpPr/>
      </dsp:nvSpPr>
      <dsp:spPr>
        <a:xfrm>
          <a:off x="0" y="1374224"/>
          <a:ext cx="8229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CA" sz="2400" kern="1200" baseline="0" dirty="0"/>
            <a:t>Surélévations externes à l’orthèse ou la chaussure</a:t>
          </a:r>
          <a:endParaRPr lang="fr-CA" sz="2400" kern="1200" dirty="0"/>
        </a:p>
      </dsp:txBody>
      <dsp:txXfrm>
        <a:off x="28100" y="1402324"/>
        <a:ext cx="8173400" cy="519439"/>
      </dsp:txXfrm>
    </dsp:sp>
    <dsp:sp modelId="{B924A530-89AF-4930-8C94-BA61BD857187}">
      <dsp:nvSpPr>
        <dsp:cNvPr id="0" name=""/>
        <dsp:cNvSpPr/>
      </dsp:nvSpPr>
      <dsp:spPr>
        <a:xfrm>
          <a:off x="0" y="1949864"/>
          <a:ext cx="8229600"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fr-CA" sz="1900" kern="1200" dirty="0"/>
            <a:t>Si plus d’un premier ¼ de pouce est facturé : le nombre d’unités facturés doit être égal au nombre de types de chaussures décrits dans les RC.</a:t>
          </a:r>
        </a:p>
        <a:p>
          <a:pPr marL="171450" lvl="1" indent="-171450" algn="l" defTabSz="844550">
            <a:lnSpc>
              <a:spcPct val="90000"/>
            </a:lnSpc>
            <a:spcBef>
              <a:spcPct val="0"/>
            </a:spcBef>
            <a:spcAft>
              <a:spcPct val="20000"/>
            </a:spcAft>
            <a:buChar char="••"/>
          </a:pPr>
          <a:r>
            <a:rPr lang="fr-CA" sz="1900" kern="1200" dirty="0"/>
            <a:t>Surélévations additionnelles : Maximum de 11 unités. En cas de dépassement, une justification doit être présente dans les notes au dossier.</a:t>
          </a:r>
        </a:p>
      </dsp:txBody>
      <dsp:txXfrm>
        <a:off x="0" y="1949864"/>
        <a:ext cx="8229600" cy="1192320"/>
      </dsp:txXfrm>
    </dsp:sp>
    <dsp:sp modelId="{03AEE5E5-48CC-48A8-AEC3-C85440A4B982}">
      <dsp:nvSpPr>
        <dsp:cNvPr id="0" name=""/>
        <dsp:cNvSpPr/>
      </dsp:nvSpPr>
      <dsp:spPr>
        <a:xfrm>
          <a:off x="0" y="3142184"/>
          <a:ext cx="8229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CA" sz="2400" kern="1200" baseline="0" dirty="0"/>
            <a:t>Besoin postérieur à l’attribution de l’aide </a:t>
          </a:r>
          <a:endParaRPr lang="fr-CA" sz="2400" kern="1200" dirty="0"/>
        </a:p>
      </dsp:txBody>
      <dsp:txXfrm>
        <a:off x="28100" y="3170284"/>
        <a:ext cx="8173400" cy="519439"/>
      </dsp:txXfrm>
    </dsp:sp>
    <dsp:sp modelId="{BD1DC393-8763-419B-8A35-4FC0560911EA}">
      <dsp:nvSpPr>
        <dsp:cNvPr id="0" name=""/>
        <dsp:cNvSpPr/>
      </dsp:nvSpPr>
      <dsp:spPr>
        <a:xfrm>
          <a:off x="0" y="3717824"/>
          <a:ext cx="8229600"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fr-CA" sz="1900" kern="1200" dirty="0"/>
            <a:t>Nature 31 lorsque la PA n’a jamais eu d’étrier/surélévation OU pour l’ajout sur des chaussures de fonction différentes.</a:t>
          </a:r>
        </a:p>
        <a:p>
          <a:pPr marL="171450" lvl="1" indent="-171450" algn="l" defTabSz="844550">
            <a:lnSpc>
              <a:spcPct val="90000"/>
            </a:lnSpc>
            <a:spcBef>
              <a:spcPct val="0"/>
            </a:spcBef>
            <a:spcAft>
              <a:spcPct val="20000"/>
            </a:spcAft>
            <a:buChar char="••"/>
          </a:pPr>
          <a:r>
            <a:rPr lang="fr-CA" sz="1900" kern="1200" dirty="0"/>
            <a:t>Nature 33 lors du remplacement de surélévations ou d’étriers déjà fournis à la PA.</a:t>
          </a:r>
        </a:p>
      </dsp:txBody>
      <dsp:txXfrm>
        <a:off x="0" y="3717824"/>
        <a:ext cx="8229600" cy="119232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01AA6-A2AE-4957-A328-DE2F0418F602}">
      <dsp:nvSpPr>
        <dsp:cNvPr id="0" name=""/>
        <dsp:cNvSpPr/>
      </dsp:nvSpPr>
      <dsp:spPr>
        <a:xfrm>
          <a:off x="0" y="195419"/>
          <a:ext cx="822960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CA" sz="1600" kern="1200" baseline="0" dirty="0"/>
            <a:t>Durée de conservation : </a:t>
          </a:r>
          <a:endParaRPr lang="fr-CA" sz="1600" kern="1200" dirty="0"/>
        </a:p>
      </dsp:txBody>
      <dsp:txXfrm>
        <a:off x="18734" y="214153"/>
        <a:ext cx="8192132" cy="346292"/>
      </dsp:txXfrm>
    </dsp:sp>
    <dsp:sp modelId="{AD258271-CCC3-4164-BD1F-8E27A9BE1549}">
      <dsp:nvSpPr>
        <dsp:cNvPr id="0" name=""/>
        <dsp:cNvSpPr/>
      </dsp:nvSpPr>
      <dsp:spPr>
        <a:xfrm>
          <a:off x="0" y="579179"/>
          <a:ext cx="82296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fr-CA" sz="1200" kern="1200" dirty="0"/>
            <a:t>5 ans pour les contrôles</a:t>
          </a:r>
        </a:p>
        <a:p>
          <a:pPr marL="114300" lvl="1" indent="-114300" algn="l" defTabSz="533400">
            <a:lnSpc>
              <a:spcPct val="90000"/>
            </a:lnSpc>
            <a:spcBef>
              <a:spcPct val="0"/>
            </a:spcBef>
            <a:spcAft>
              <a:spcPct val="20000"/>
            </a:spcAft>
            <a:buChar char="••"/>
          </a:pPr>
          <a:r>
            <a:rPr lang="fr-CA" sz="1200" kern="1200" dirty="0"/>
            <a:t>10 ans pour les enquêtes, et ce, même si la PA est décédée</a:t>
          </a:r>
        </a:p>
      </dsp:txBody>
      <dsp:txXfrm>
        <a:off x="0" y="579179"/>
        <a:ext cx="8229600" cy="414000"/>
      </dsp:txXfrm>
    </dsp:sp>
    <dsp:sp modelId="{E3B43DDC-8840-4C51-B0D0-EEC7EDBA1EDB}">
      <dsp:nvSpPr>
        <dsp:cNvPr id="0" name=""/>
        <dsp:cNvSpPr/>
      </dsp:nvSpPr>
      <dsp:spPr>
        <a:xfrm>
          <a:off x="0" y="993180"/>
          <a:ext cx="822960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CA" sz="1600" kern="1200" baseline="0" dirty="0"/>
            <a:t>Dossier numérisé : </a:t>
          </a:r>
          <a:endParaRPr lang="fr-CA" sz="1600" kern="1200" dirty="0"/>
        </a:p>
      </dsp:txBody>
      <dsp:txXfrm>
        <a:off x="18734" y="1011914"/>
        <a:ext cx="8192132" cy="346292"/>
      </dsp:txXfrm>
    </dsp:sp>
    <dsp:sp modelId="{0DCEC35B-0A93-489E-9235-2D919CC0B6EB}">
      <dsp:nvSpPr>
        <dsp:cNvPr id="0" name=""/>
        <dsp:cNvSpPr/>
      </dsp:nvSpPr>
      <dsp:spPr>
        <a:xfrm>
          <a:off x="0" y="1376940"/>
          <a:ext cx="82296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fr-CA" sz="1200" kern="1200"/>
            <a:t>Conformément à l’article 17 de la </a:t>
          </a:r>
          <a:r>
            <a:rPr lang="fr-CA" sz="1200" i="1" kern="1200"/>
            <a:t>Loi concernant le cadre juridique des technologies de l’information</a:t>
          </a:r>
        </a:p>
      </dsp:txBody>
      <dsp:txXfrm>
        <a:off x="0" y="1376940"/>
        <a:ext cx="8229600" cy="264960"/>
      </dsp:txXfrm>
    </dsp:sp>
    <dsp:sp modelId="{50CE9B1D-1465-4DFC-8CD3-5C9B60339A0E}">
      <dsp:nvSpPr>
        <dsp:cNvPr id="0" name=""/>
        <dsp:cNvSpPr/>
      </dsp:nvSpPr>
      <dsp:spPr>
        <a:xfrm>
          <a:off x="0" y="1641900"/>
          <a:ext cx="822960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CA" sz="1600" kern="1200" baseline="0" dirty="0"/>
            <a:t>Type de documents pouvant être exigés :</a:t>
          </a:r>
          <a:endParaRPr lang="fr-CA" sz="1600" kern="1200" dirty="0"/>
        </a:p>
      </dsp:txBody>
      <dsp:txXfrm>
        <a:off x="18734" y="1660634"/>
        <a:ext cx="8192132" cy="346292"/>
      </dsp:txXfrm>
    </dsp:sp>
    <dsp:sp modelId="{2396DF8A-A908-47AA-B1C4-F6C366F2BDF3}">
      <dsp:nvSpPr>
        <dsp:cNvPr id="0" name=""/>
        <dsp:cNvSpPr/>
      </dsp:nvSpPr>
      <dsp:spPr>
        <a:xfrm>
          <a:off x="0" y="2025660"/>
          <a:ext cx="8229600" cy="3179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fr-CA" sz="1200" b="1" kern="1200"/>
            <a:t>Attribution d’une orthèse : </a:t>
          </a:r>
          <a:r>
            <a:rPr lang="fr-CA" sz="1200" kern="1200"/>
            <a:t>Original de l’OM (ou certificat médical), selon le cas </a:t>
          </a:r>
        </a:p>
        <a:p>
          <a:pPr marL="114300" lvl="1" indent="-114300" algn="l" defTabSz="533400">
            <a:lnSpc>
              <a:spcPct val="90000"/>
            </a:lnSpc>
            <a:spcBef>
              <a:spcPct val="0"/>
            </a:spcBef>
            <a:spcAft>
              <a:spcPct val="20000"/>
            </a:spcAft>
            <a:buChar char="••"/>
          </a:pPr>
          <a:r>
            <a:rPr lang="fr-CA" sz="1200" kern="1200"/>
            <a:t>Évaluation fonctionnelle rédigée par un ergo ou un physio confirmant la déficience physique et l’incapacité + durée recommandée d’utilisation de l’aide, lors de l’attribution d’une aide à la marche; La source du Dx doit y être consigné </a:t>
          </a:r>
        </a:p>
        <a:p>
          <a:pPr marL="114300" lvl="1" indent="-114300" algn="l" defTabSz="533400">
            <a:lnSpc>
              <a:spcPct val="90000"/>
            </a:lnSpc>
            <a:spcBef>
              <a:spcPct val="0"/>
            </a:spcBef>
            <a:spcAft>
              <a:spcPct val="20000"/>
            </a:spcAft>
            <a:buChar char="••"/>
          </a:pPr>
          <a:r>
            <a:rPr lang="fr-CA" sz="1200" b="1" kern="1200"/>
            <a:t>Attribution d’une prothèse : </a:t>
          </a:r>
          <a:r>
            <a:rPr lang="fr-CA" sz="1200" kern="1200"/>
            <a:t>Rapport médical ou plan d’intervention attestant de la recommandation de l’appareillage. Dx attestant d’une déficience physique significative et permanente doit être consigné dans le rapport d’évaluation en précisant les informations suivantes : type de document, endroit, nom du médecin, date de la note médicale</a:t>
          </a:r>
        </a:p>
        <a:p>
          <a:pPr marL="114300" lvl="1" indent="-114300" algn="l" defTabSz="533400">
            <a:lnSpc>
              <a:spcPct val="90000"/>
            </a:lnSpc>
            <a:spcBef>
              <a:spcPct val="0"/>
            </a:spcBef>
            <a:spcAft>
              <a:spcPct val="20000"/>
            </a:spcAft>
            <a:buChar char="••"/>
          </a:pPr>
          <a:r>
            <a:rPr lang="fr-CA" sz="1200" kern="1200"/>
            <a:t>Original de l’OM (ou certificat médical) si changement de l’état physique, lorsque requis </a:t>
          </a:r>
        </a:p>
        <a:p>
          <a:pPr marL="114300" lvl="1" indent="-114300" algn="l" defTabSz="533400">
            <a:lnSpc>
              <a:spcPct val="90000"/>
            </a:lnSpc>
            <a:spcBef>
              <a:spcPct val="0"/>
            </a:spcBef>
            <a:spcAft>
              <a:spcPct val="20000"/>
            </a:spcAft>
            <a:buChar char="••"/>
          </a:pPr>
          <a:r>
            <a:rPr lang="fr-CA" sz="1200" kern="1200"/>
            <a:t>Évaluation de l’ergo ou du physio, lorsque requis</a:t>
          </a:r>
        </a:p>
        <a:p>
          <a:pPr marL="114300" lvl="1" indent="-114300" algn="l" defTabSz="533400">
            <a:lnSpc>
              <a:spcPct val="90000"/>
            </a:lnSpc>
            <a:spcBef>
              <a:spcPct val="0"/>
            </a:spcBef>
            <a:spcAft>
              <a:spcPct val="20000"/>
            </a:spcAft>
            <a:buChar char="••"/>
          </a:pPr>
          <a:r>
            <a:rPr lang="fr-CA" sz="1200" kern="1200"/>
            <a:t>Évaluation de l’équipe multidisciplinaire, lorsque requis</a:t>
          </a:r>
        </a:p>
        <a:p>
          <a:pPr marL="114300" lvl="1" indent="-114300" algn="l" defTabSz="533400">
            <a:lnSpc>
              <a:spcPct val="90000"/>
            </a:lnSpc>
            <a:spcBef>
              <a:spcPct val="0"/>
            </a:spcBef>
            <a:spcAft>
              <a:spcPct val="20000"/>
            </a:spcAft>
            <a:buChar char="••"/>
          </a:pPr>
          <a:r>
            <a:rPr lang="fr-CA" sz="1200" kern="1200" dirty="0"/>
            <a:t>Estimé de réparation pour le calcul du 80 % en vertu de l’article 12 </a:t>
          </a:r>
        </a:p>
        <a:p>
          <a:pPr marL="114300" lvl="1" indent="-114300" algn="l" defTabSz="533400">
            <a:lnSpc>
              <a:spcPct val="90000"/>
            </a:lnSpc>
            <a:spcBef>
              <a:spcPct val="0"/>
            </a:spcBef>
            <a:spcAft>
              <a:spcPct val="20000"/>
            </a:spcAft>
            <a:buChar char="••"/>
          </a:pPr>
          <a:r>
            <a:rPr lang="fr-CA" sz="1200" kern="1200"/>
            <a:t>Original du formulaire </a:t>
          </a:r>
          <a:r>
            <a:rPr lang="fr-CA" sz="1200" i="1" kern="1200"/>
            <a:t>Confirmation et autorisation de la personne assurée</a:t>
          </a:r>
          <a:r>
            <a:rPr lang="fr-CA" sz="1200" kern="1200"/>
            <a:t> (4146) ou tout autre document comportant les mêmes informations, dûment rempli et signé </a:t>
          </a:r>
        </a:p>
        <a:p>
          <a:pPr marL="114300" lvl="1" indent="-114300" algn="l" defTabSz="533400">
            <a:lnSpc>
              <a:spcPct val="90000"/>
            </a:lnSpc>
            <a:spcBef>
              <a:spcPct val="0"/>
            </a:spcBef>
            <a:spcAft>
              <a:spcPct val="20000"/>
            </a:spcAft>
            <a:buChar char="••"/>
          </a:pPr>
          <a:r>
            <a:rPr lang="fr-CA" sz="1200" kern="1200"/>
            <a:t>Tout document requis en vertu du RASDP </a:t>
          </a:r>
        </a:p>
        <a:p>
          <a:pPr marL="114300" lvl="1" indent="-114300" algn="l" defTabSz="533400">
            <a:lnSpc>
              <a:spcPct val="90000"/>
            </a:lnSpc>
            <a:spcBef>
              <a:spcPct val="0"/>
            </a:spcBef>
            <a:spcAft>
              <a:spcPct val="20000"/>
            </a:spcAft>
            <a:buChar char="••"/>
          </a:pPr>
          <a:r>
            <a:rPr lang="fr-CA" sz="1200" kern="1200"/>
            <a:t>Tout document demandé par la RAMQ et nécessaire à l’analyse de la demande (Ex. : notes au dossier)</a:t>
          </a:r>
        </a:p>
        <a:p>
          <a:pPr marL="114300" lvl="1" indent="-114300" algn="l" defTabSz="533400">
            <a:lnSpc>
              <a:spcPct val="90000"/>
            </a:lnSpc>
            <a:spcBef>
              <a:spcPct val="0"/>
            </a:spcBef>
            <a:spcAft>
              <a:spcPct val="20000"/>
            </a:spcAft>
            <a:buChar char="••"/>
          </a:pPr>
          <a:r>
            <a:rPr lang="fr-CA" sz="1200" kern="1200"/>
            <a:t>Documents appuyant la perte, vol ou sinistre d’une aide. (Ex. :</a:t>
          </a:r>
          <a:r>
            <a:rPr lang="fr-CA" sz="1200" b="1" kern="1200"/>
            <a:t> </a:t>
          </a:r>
          <a:r>
            <a:rPr lang="fr-CA" sz="1200" kern="1200"/>
            <a:t>rapport de police/pompier/Accident SAAQ)</a:t>
          </a:r>
        </a:p>
        <a:p>
          <a:pPr marL="114300" lvl="1" indent="-114300" algn="l" defTabSz="533400">
            <a:lnSpc>
              <a:spcPct val="90000"/>
            </a:lnSpc>
            <a:spcBef>
              <a:spcPct val="0"/>
            </a:spcBef>
            <a:spcAft>
              <a:spcPct val="20000"/>
            </a:spcAft>
            <a:buChar char="••"/>
          </a:pPr>
          <a:r>
            <a:rPr lang="fr-CA" sz="1200" kern="1200"/>
            <a:t>Faits concernant l’utilisation négligente d’une aide</a:t>
          </a:r>
        </a:p>
      </dsp:txBody>
      <dsp:txXfrm>
        <a:off x="0" y="2025660"/>
        <a:ext cx="8229600" cy="317952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75BD3-998A-459C-A729-E35403D31786}">
      <dsp:nvSpPr>
        <dsp:cNvPr id="0" name=""/>
        <dsp:cNvSpPr/>
      </dsp:nvSpPr>
      <dsp:spPr>
        <a:xfrm>
          <a:off x="0" y="0"/>
          <a:ext cx="8229600" cy="1113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CA" sz="2800" b="0" i="0" kern="1200" baseline="0"/>
            <a:t>Doit être rempli conformément aux normes édictées par son ordre professionnel, s’il y a lieu</a:t>
          </a:r>
          <a:endParaRPr lang="fr-CA" sz="2800" kern="1200"/>
        </a:p>
      </dsp:txBody>
      <dsp:txXfrm>
        <a:off x="54373" y="54373"/>
        <a:ext cx="8120854" cy="1005094"/>
      </dsp:txXfrm>
    </dsp:sp>
    <dsp:sp modelId="{ECD56E26-7F97-4D9F-A347-D1ADD4FF710A}">
      <dsp:nvSpPr>
        <dsp:cNvPr id="0" name=""/>
        <dsp:cNvSpPr/>
      </dsp:nvSpPr>
      <dsp:spPr>
        <a:xfrm>
          <a:off x="0" y="1138258"/>
          <a:ext cx="8229600" cy="30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fr-CA" sz="2200" b="0" i="0" kern="1200" baseline="0"/>
            <a:t>Doit contenir minimalement :</a:t>
          </a:r>
          <a:endParaRPr lang="fr-CA" sz="2200" kern="1200"/>
        </a:p>
        <a:p>
          <a:pPr marL="228600" lvl="1" indent="-228600" algn="l" defTabSz="977900">
            <a:lnSpc>
              <a:spcPct val="90000"/>
            </a:lnSpc>
            <a:spcBef>
              <a:spcPct val="0"/>
            </a:spcBef>
            <a:spcAft>
              <a:spcPct val="20000"/>
            </a:spcAft>
            <a:buChar char="••"/>
          </a:pPr>
          <a:r>
            <a:rPr lang="fr-CA" sz="2200" b="0" i="0" kern="1200" baseline="0"/>
            <a:t>Identification de la PA</a:t>
          </a:r>
          <a:endParaRPr lang="fr-CA" sz="2200" kern="1200"/>
        </a:p>
        <a:p>
          <a:pPr marL="228600" lvl="1" indent="-228600" algn="l" defTabSz="977900">
            <a:lnSpc>
              <a:spcPct val="90000"/>
            </a:lnSpc>
            <a:spcBef>
              <a:spcPct val="0"/>
            </a:spcBef>
            <a:spcAft>
              <a:spcPct val="20000"/>
            </a:spcAft>
            <a:buChar char="••"/>
          </a:pPr>
          <a:r>
            <a:rPr lang="fr-CA" sz="2200" b="0" i="0" kern="1200" baseline="0"/>
            <a:t>Date de l’</a:t>
          </a:r>
          <a:r>
            <a:rPr lang="fr-CA" sz="2200" kern="1200"/>
            <a:t>é</a:t>
          </a:r>
          <a:r>
            <a:rPr lang="fr-CA" sz="2200" b="0" i="0" kern="1200" baseline="0"/>
            <a:t>valuation</a:t>
          </a:r>
          <a:endParaRPr lang="fr-CA" sz="2200" kern="1200"/>
        </a:p>
        <a:p>
          <a:pPr marL="228600" lvl="1" indent="-228600" algn="l" defTabSz="977900">
            <a:lnSpc>
              <a:spcPct val="90000"/>
            </a:lnSpc>
            <a:spcBef>
              <a:spcPct val="0"/>
            </a:spcBef>
            <a:spcAft>
              <a:spcPct val="20000"/>
            </a:spcAft>
            <a:buChar char="••"/>
          </a:pPr>
          <a:r>
            <a:rPr lang="fr-CA" sz="2200" b="0" i="0" kern="1200" baseline="0"/>
            <a:t>Déficience physique et incapacité qui en découle</a:t>
          </a:r>
          <a:endParaRPr lang="fr-CA" sz="2200" kern="1200"/>
        </a:p>
        <a:p>
          <a:pPr marL="228600" lvl="1" indent="-228600" algn="l" defTabSz="977900">
            <a:lnSpc>
              <a:spcPct val="90000"/>
            </a:lnSpc>
            <a:spcBef>
              <a:spcPct val="0"/>
            </a:spcBef>
            <a:spcAft>
              <a:spcPct val="20000"/>
            </a:spcAft>
            <a:buChar char="••"/>
          </a:pPr>
          <a:r>
            <a:rPr lang="fr-CA" sz="2200" kern="1200"/>
            <a:t>Source du </a:t>
          </a:r>
          <a:r>
            <a:rPr lang="fr-CA" sz="2200" kern="1200" err="1"/>
            <a:t>Dx</a:t>
          </a:r>
          <a:r>
            <a:rPr lang="fr-CA" sz="2200" kern="1200"/>
            <a:t> permanent en l’absence d’une OM</a:t>
          </a:r>
        </a:p>
        <a:p>
          <a:pPr marL="228600" lvl="1" indent="-228600" algn="l" defTabSz="977900">
            <a:lnSpc>
              <a:spcPct val="90000"/>
            </a:lnSpc>
            <a:spcBef>
              <a:spcPct val="0"/>
            </a:spcBef>
            <a:spcAft>
              <a:spcPct val="20000"/>
            </a:spcAft>
            <a:buChar char="••"/>
          </a:pPr>
          <a:r>
            <a:rPr lang="fr-CA" sz="2200" b="0" i="0" kern="1200" baseline="0"/>
            <a:t>Nécessité de l’appareil et de son usage quotidien</a:t>
          </a:r>
          <a:endParaRPr lang="fr-CA" sz="2200" kern="1200"/>
        </a:p>
        <a:p>
          <a:pPr marL="228600" lvl="1" indent="-228600" algn="l" defTabSz="977900">
            <a:lnSpc>
              <a:spcPct val="90000"/>
            </a:lnSpc>
            <a:spcBef>
              <a:spcPct val="0"/>
            </a:spcBef>
            <a:spcAft>
              <a:spcPct val="20000"/>
            </a:spcAft>
            <a:buChar char="••"/>
          </a:pPr>
          <a:r>
            <a:rPr lang="fr-CA" sz="2200" b="0" i="0" kern="1200" baseline="0" dirty="0"/>
            <a:t>Spécifications techniques de l’appareil recommandé</a:t>
          </a:r>
          <a:endParaRPr lang="fr-CA" sz="2200" kern="1200" dirty="0"/>
        </a:p>
        <a:p>
          <a:pPr marL="228600" lvl="1" indent="-228600" algn="l" defTabSz="977900">
            <a:lnSpc>
              <a:spcPct val="90000"/>
            </a:lnSpc>
            <a:spcBef>
              <a:spcPct val="0"/>
            </a:spcBef>
            <a:spcAft>
              <a:spcPct val="20000"/>
            </a:spcAft>
            <a:buChar char="••"/>
          </a:pPr>
          <a:r>
            <a:rPr lang="fr-CA" sz="2200" b="0" i="0" kern="1200" baseline="0" dirty="0">
              <a:solidFill>
                <a:schemeClr val="tx1"/>
              </a:solidFill>
            </a:rPr>
            <a:t>Identification du professionnel qui le complète</a:t>
          </a:r>
          <a:endParaRPr lang="fr-CA" sz="2200" kern="1200" dirty="0">
            <a:solidFill>
              <a:schemeClr val="tx1"/>
            </a:solidFill>
          </a:endParaRPr>
        </a:p>
      </dsp:txBody>
      <dsp:txXfrm>
        <a:off x="0" y="1138258"/>
        <a:ext cx="8229600" cy="301392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75BD3-998A-459C-A729-E35403D31786}">
      <dsp:nvSpPr>
        <dsp:cNvPr id="0" name=""/>
        <dsp:cNvSpPr/>
      </dsp:nvSpPr>
      <dsp:spPr>
        <a:xfrm>
          <a:off x="0" y="0"/>
          <a:ext cx="8229600" cy="91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CA" sz="2300" b="0" i="0" kern="1200" baseline="0"/>
            <a:t>Doit être rempli conformément aux normes édictées par son ordre professionnel, s’il y a lieu</a:t>
          </a:r>
          <a:endParaRPr lang="fr-CA" sz="2300" kern="1200"/>
        </a:p>
      </dsp:txBody>
      <dsp:txXfrm>
        <a:off x="44664" y="44664"/>
        <a:ext cx="8140272" cy="825612"/>
      </dsp:txXfrm>
    </dsp:sp>
    <dsp:sp modelId="{ECD56E26-7F97-4D9F-A347-D1ADD4FF710A}">
      <dsp:nvSpPr>
        <dsp:cNvPr id="0" name=""/>
        <dsp:cNvSpPr/>
      </dsp:nvSpPr>
      <dsp:spPr>
        <a:xfrm>
          <a:off x="0" y="986902"/>
          <a:ext cx="8229600" cy="3618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0" lvl="1" indent="0" algn="l" defTabSz="800100">
            <a:lnSpc>
              <a:spcPct val="90000"/>
            </a:lnSpc>
            <a:spcBef>
              <a:spcPct val="0"/>
            </a:spcBef>
            <a:spcAft>
              <a:spcPct val="20000"/>
            </a:spcAft>
            <a:buChar char="••"/>
          </a:pPr>
          <a:r>
            <a:rPr lang="fr-CA" sz="1800" kern="1200"/>
            <a:t>Doit contenir minimalement :</a:t>
          </a:r>
        </a:p>
        <a:p>
          <a:pPr marL="360363" lvl="1" indent="-188913" algn="l" defTabSz="800100">
            <a:lnSpc>
              <a:spcPct val="90000"/>
            </a:lnSpc>
            <a:spcBef>
              <a:spcPct val="0"/>
            </a:spcBef>
            <a:spcAft>
              <a:spcPct val="20000"/>
            </a:spcAft>
            <a:buChar char="••"/>
          </a:pPr>
          <a:r>
            <a:rPr lang="fr-CA" sz="1800" b="0" i="0" kern="1200" baseline="0" dirty="0">
              <a:solidFill>
                <a:schemeClr val="tx1"/>
              </a:solidFill>
            </a:rPr>
            <a:t>Identification du professionnel qui le complète</a:t>
          </a:r>
          <a:endParaRPr lang="fr-CA" sz="1800" kern="1200" dirty="0">
            <a:solidFill>
              <a:schemeClr val="tx1"/>
            </a:solidFill>
          </a:endParaRPr>
        </a:p>
        <a:p>
          <a:pPr marL="360363" lvl="1" indent="-188913" algn="l" defTabSz="800100">
            <a:lnSpc>
              <a:spcPct val="90000"/>
            </a:lnSpc>
            <a:spcBef>
              <a:spcPct val="0"/>
            </a:spcBef>
            <a:spcAft>
              <a:spcPct val="20000"/>
            </a:spcAft>
            <a:buChar char="••"/>
          </a:pPr>
          <a:r>
            <a:rPr lang="fr-CA" sz="1800" b="0" i="0" kern="1200" baseline="0" dirty="0"/>
            <a:t>Identification de la personne assurée</a:t>
          </a:r>
          <a:endParaRPr lang="fr-CA" sz="1800" kern="1200" dirty="0"/>
        </a:p>
        <a:p>
          <a:pPr marL="360363" lvl="1" indent="-188913" algn="l" defTabSz="800100">
            <a:lnSpc>
              <a:spcPct val="90000"/>
            </a:lnSpc>
            <a:spcBef>
              <a:spcPct val="0"/>
            </a:spcBef>
            <a:spcAft>
              <a:spcPct val="20000"/>
            </a:spcAft>
            <a:buChar char="••"/>
          </a:pPr>
          <a:r>
            <a:rPr lang="fr-CA" sz="1800" b="0" i="0" kern="1200" baseline="0"/>
            <a:t>Date de rédaction</a:t>
          </a:r>
          <a:endParaRPr lang="fr-CA" sz="1800" kern="1200"/>
        </a:p>
        <a:p>
          <a:pPr marL="360363" lvl="1" indent="-188913" algn="l" defTabSz="800100">
            <a:lnSpc>
              <a:spcPct val="90000"/>
            </a:lnSpc>
            <a:spcBef>
              <a:spcPct val="0"/>
            </a:spcBef>
            <a:spcAft>
              <a:spcPct val="20000"/>
            </a:spcAft>
            <a:buChar char="••"/>
          </a:pPr>
          <a:r>
            <a:rPr lang="fr-CA" sz="1800" b="0" i="0" kern="1200" baseline="0" dirty="0"/>
            <a:t>Spécifications techniques de l’appareil recommandé (ex. : matériaux utilisés et processus de fabrication)</a:t>
          </a:r>
          <a:endParaRPr lang="fr-CA" sz="1800" kern="1200" dirty="0"/>
        </a:p>
        <a:p>
          <a:pPr marL="360363" lvl="1" indent="-188913" algn="l" defTabSz="800100">
            <a:lnSpc>
              <a:spcPct val="90000"/>
            </a:lnSpc>
            <a:spcBef>
              <a:spcPct val="0"/>
            </a:spcBef>
            <a:spcAft>
              <a:spcPct val="20000"/>
            </a:spcAft>
            <a:buChar char="••"/>
          </a:pPr>
          <a:r>
            <a:rPr lang="fr-CA" sz="1800" b="0" kern="1200" dirty="0"/>
            <a:t>Identification :</a:t>
          </a:r>
          <a:endParaRPr lang="fr-CA" sz="1800" kern="1200" dirty="0"/>
        </a:p>
        <a:p>
          <a:pPr marL="534988" lvl="2" indent="-192088" algn="l" defTabSz="800100">
            <a:lnSpc>
              <a:spcPct val="90000"/>
            </a:lnSpc>
            <a:spcBef>
              <a:spcPct val="0"/>
            </a:spcBef>
            <a:spcAft>
              <a:spcPct val="20000"/>
            </a:spcAft>
            <a:buFont typeface="Courier New" panose="02070309020205020404" pitchFamily="49" charset="0"/>
            <a:buChar char="••"/>
          </a:pPr>
          <a:r>
            <a:rPr lang="fr-CA" sz="1800" b="0" kern="1200"/>
            <a:t>Du processus de fabrication</a:t>
          </a:r>
          <a:endParaRPr lang="fr-CA" sz="1800" kern="1200"/>
        </a:p>
        <a:p>
          <a:pPr marL="534988" lvl="2" indent="-192088" algn="l" defTabSz="800100">
            <a:lnSpc>
              <a:spcPct val="90000"/>
            </a:lnSpc>
            <a:spcBef>
              <a:spcPct val="0"/>
            </a:spcBef>
            <a:spcAft>
              <a:spcPct val="20000"/>
            </a:spcAft>
            <a:buFont typeface="Courier New" panose="02070309020205020404" pitchFamily="49" charset="0"/>
            <a:buChar char="••"/>
          </a:pPr>
          <a:r>
            <a:rPr lang="fr-CA" sz="1800" b="0" kern="1200"/>
            <a:t>Des matériaux utilisés</a:t>
          </a:r>
          <a:endParaRPr lang="fr-CA" sz="1800" kern="1200"/>
        </a:p>
        <a:p>
          <a:pPr marL="534988" lvl="2" indent="-192088" algn="l" defTabSz="800100">
            <a:lnSpc>
              <a:spcPct val="90000"/>
            </a:lnSpc>
            <a:spcBef>
              <a:spcPct val="0"/>
            </a:spcBef>
            <a:spcAft>
              <a:spcPct val="20000"/>
            </a:spcAft>
            <a:buFont typeface="Courier New" panose="02070309020205020404" pitchFamily="49" charset="0"/>
            <a:buChar char="••"/>
          </a:pPr>
          <a:r>
            <a:rPr lang="fr-CA" sz="1800" b="0" kern="1200"/>
            <a:t>Des CPO et CPL requis en raison de l’incapacité de la PA</a:t>
          </a:r>
          <a:endParaRPr lang="fr-CA" sz="1800" kern="1200"/>
        </a:p>
        <a:p>
          <a:pPr marL="360363" lvl="2" indent="0" algn="l" defTabSz="800100">
            <a:lnSpc>
              <a:spcPct val="90000"/>
            </a:lnSpc>
            <a:spcBef>
              <a:spcPct val="0"/>
            </a:spcBef>
            <a:spcAft>
              <a:spcPct val="20000"/>
            </a:spcAft>
            <a:buFont typeface="Courier New" panose="02070309020205020404" pitchFamily="49" charset="0"/>
            <a:buChar char="••"/>
          </a:pPr>
          <a:r>
            <a:rPr lang="fr-CA" sz="1800" b="1" kern="1200" dirty="0"/>
            <a:t>Attention </a:t>
          </a:r>
          <a:r>
            <a:rPr lang="fr-CA" sz="1800" b="0" kern="1200" dirty="0"/>
            <a:t>: Il ne suffit pas d’inscrire seulement le terme « articulation », il faut mentionner le type d’articulation.</a:t>
          </a:r>
          <a:endParaRPr lang="fr-CA" sz="1800" kern="1200" dirty="0"/>
        </a:p>
      </dsp:txBody>
      <dsp:txXfrm>
        <a:off x="0" y="986902"/>
        <a:ext cx="8229600" cy="361836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4458E-0E11-4C6D-B6E7-73572A668B50}">
      <dsp:nvSpPr>
        <dsp:cNvPr id="0" name=""/>
        <dsp:cNvSpPr/>
      </dsp:nvSpPr>
      <dsp:spPr>
        <a:xfrm rot="10800000">
          <a:off x="791485" y="874"/>
          <a:ext cx="6646629" cy="114012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028" tIns="53340" rIns="99568" bIns="53340" numCol="1" spcCol="1270" anchor="ctr" anchorCtr="0">
          <a:noAutofit/>
        </a:bodyPr>
        <a:lstStyle/>
        <a:p>
          <a:pPr lvl="0" algn="ctr" defTabSz="622300">
            <a:lnSpc>
              <a:spcPct val="90000"/>
            </a:lnSpc>
            <a:spcBef>
              <a:spcPct val="0"/>
            </a:spcBef>
            <a:spcAft>
              <a:spcPct val="35000"/>
            </a:spcAft>
          </a:pPr>
          <a:r>
            <a:rPr lang="fr-CA" sz="1400" kern="1200" baseline="0" dirty="0">
              <a:solidFill>
                <a:schemeClr val="bg1"/>
              </a:solidFill>
            </a:rPr>
            <a:t>Permet de :</a:t>
          </a:r>
        </a:p>
        <a:p>
          <a:pPr lvl="0" algn="ctr" defTabSz="622300">
            <a:lnSpc>
              <a:spcPct val="90000"/>
            </a:lnSpc>
            <a:spcBef>
              <a:spcPct val="0"/>
            </a:spcBef>
            <a:spcAft>
              <a:spcPct val="35000"/>
            </a:spcAft>
          </a:pPr>
          <a:r>
            <a:rPr lang="fr-CA" sz="1400" kern="1200" baseline="0" dirty="0">
              <a:solidFill>
                <a:schemeClr val="bg1"/>
              </a:solidFill>
            </a:rPr>
            <a:t>Confirmer que le service a bel et bien été rendu.</a:t>
          </a:r>
          <a:br>
            <a:rPr lang="fr-CA" sz="1400" kern="1200" baseline="0" dirty="0">
              <a:solidFill>
                <a:schemeClr val="bg1"/>
              </a:solidFill>
            </a:rPr>
          </a:br>
          <a:r>
            <a:rPr lang="fr-CA" sz="1400" kern="1200" baseline="0" dirty="0">
              <a:solidFill>
                <a:schemeClr val="bg1"/>
              </a:solidFill>
            </a:rPr>
            <a:t>Autoriser la RAMQ à payer directement le dispensateur, en faisant signer la PA ou son représentant à chaque service rendu. </a:t>
          </a:r>
          <a:endParaRPr lang="fr-CA" sz="1100" kern="1200" dirty="0">
            <a:solidFill>
              <a:schemeClr val="bg1"/>
            </a:solidFill>
          </a:endParaRPr>
        </a:p>
      </dsp:txBody>
      <dsp:txXfrm rot="10800000">
        <a:off x="1076515" y="874"/>
        <a:ext cx="6361599" cy="1140121"/>
      </dsp:txXfrm>
    </dsp:sp>
    <dsp:sp modelId="{FBA68F98-3400-4D9E-BE22-0FCFD0F9B455}">
      <dsp:nvSpPr>
        <dsp:cNvPr id="0" name=""/>
        <dsp:cNvSpPr/>
      </dsp:nvSpPr>
      <dsp:spPr>
        <a:xfrm>
          <a:off x="197797" y="87027"/>
          <a:ext cx="963843" cy="96384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B692F3-EC4B-4CDA-B813-C1087F3E40F5}">
      <dsp:nvSpPr>
        <dsp:cNvPr id="0" name=""/>
        <dsp:cNvSpPr/>
      </dsp:nvSpPr>
      <dsp:spPr>
        <a:xfrm rot="10800000">
          <a:off x="820983" y="1428709"/>
          <a:ext cx="6587633" cy="96384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028" tIns="68580" rIns="128016" bIns="68580" numCol="1" spcCol="1270" anchor="ctr" anchorCtr="0">
          <a:noAutofit/>
        </a:bodyPr>
        <a:lstStyle/>
        <a:p>
          <a:pPr lvl="0" algn="ctr" defTabSz="800100">
            <a:lnSpc>
              <a:spcPct val="90000"/>
            </a:lnSpc>
            <a:spcBef>
              <a:spcPct val="0"/>
            </a:spcBef>
            <a:spcAft>
              <a:spcPct val="35000"/>
            </a:spcAft>
          </a:pPr>
          <a:r>
            <a:rPr lang="fr-CA" sz="1800" kern="1200" baseline="0"/>
            <a:t>Disponible sur le site de la RAMQ à l’adresse </a:t>
          </a:r>
          <a:r>
            <a:rPr lang="fr-CA" sz="1800" kern="1200" baseline="0">
              <a:solidFill>
                <a:schemeClr val="bg1"/>
              </a:solidFill>
              <a:hlinkClick xmlns:r="http://schemas.openxmlformats.org/officeDocument/2006/relationships" r:id="rId4">
                <a:extLst>
                  <a:ext uri="{A12FA001-AC4F-418D-AE19-62706E023703}">
                    <ahyp:hlinkClr xmlns:ahyp="http://schemas.microsoft.com/office/drawing/2018/hyperlinkcolor" xmlns="" val="tx"/>
                  </a:ext>
                </a:extLst>
              </a:hlinkClick>
            </a:rPr>
            <a:t>www.ramq.gouv.qc.ca/professionnels</a:t>
          </a:r>
          <a:r>
            <a:rPr lang="fr-CA" sz="1800" kern="1200" baseline="0">
              <a:solidFill>
                <a:schemeClr val="bg1"/>
              </a:solidFill>
            </a:rPr>
            <a:t> </a:t>
          </a:r>
          <a:r>
            <a:rPr lang="fr-CA" sz="1800" kern="1200" baseline="0"/>
            <a:t>à la section formulaires</a:t>
          </a:r>
          <a:endParaRPr lang="fr-CA" sz="1800" kern="1200"/>
        </a:p>
      </dsp:txBody>
      <dsp:txXfrm rot="10800000">
        <a:off x="1061944" y="1428709"/>
        <a:ext cx="6346672" cy="963843"/>
      </dsp:txXfrm>
    </dsp:sp>
    <dsp:sp modelId="{29055FB0-6F9C-4B87-9BE5-9C535ABD9134}">
      <dsp:nvSpPr>
        <dsp:cNvPr id="0" name=""/>
        <dsp:cNvSpPr/>
      </dsp:nvSpPr>
      <dsp:spPr>
        <a:xfrm>
          <a:off x="296196" y="1454270"/>
          <a:ext cx="963843" cy="96384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E0957-388C-44F2-B6F0-EE2152728801}">
      <dsp:nvSpPr>
        <dsp:cNvPr id="0" name=""/>
        <dsp:cNvSpPr/>
      </dsp:nvSpPr>
      <dsp:spPr>
        <a:xfrm rot="10800000">
          <a:off x="802430" y="2680267"/>
          <a:ext cx="6624738" cy="96384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028" tIns="68580" rIns="128016" bIns="68580" numCol="1" spcCol="1270" anchor="ctr" anchorCtr="0">
          <a:noAutofit/>
        </a:bodyPr>
        <a:lstStyle/>
        <a:p>
          <a:pPr lvl="0" algn="ctr" defTabSz="800100">
            <a:lnSpc>
              <a:spcPct val="90000"/>
            </a:lnSpc>
            <a:spcBef>
              <a:spcPct val="0"/>
            </a:spcBef>
            <a:spcAft>
              <a:spcPct val="35000"/>
            </a:spcAft>
          </a:pPr>
          <a:r>
            <a:rPr lang="fr-CA" sz="1800" kern="1200" baseline="0"/>
            <a:t>Tout autre document ayant la même teneur et comportant les mêmes informations peut être utilisé</a:t>
          </a:r>
          <a:endParaRPr lang="fr-CA" sz="1800" kern="1200"/>
        </a:p>
      </dsp:txBody>
      <dsp:txXfrm rot="10800000">
        <a:off x="1043391" y="2680267"/>
        <a:ext cx="6383777" cy="963843"/>
      </dsp:txXfrm>
    </dsp:sp>
    <dsp:sp modelId="{249CC9F8-E028-4F2B-89D5-19DCE577FD34}">
      <dsp:nvSpPr>
        <dsp:cNvPr id="0" name=""/>
        <dsp:cNvSpPr/>
      </dsp:nvSpPr>
      <dsp:spPr>
        <a:xfrm>
          <a:off x="296186" y="2711843"/>
          <a:ext cx="963843" cy="963843"/>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95C82F-CFEB-4BDF-A693-8DCF6CE7B7C5}">
      <dsp:nvSpPr>
        <dsp:cNvPr id="0" name=""/>
        <dsp:cNvSpPr/>
      </dsp:nvSpPr>
      <dsp:spPr>
        <a:xfrm rot="10800000">
          <a:off x="802430" y="3931826"/>
          <a:ext cx="6624738" cy="96384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028" tIns="68580" rIns="128016" bIns="68580" numCol="1" spcCol="1270" anchor="ctr" anchorCtr="0">
          <a:noAutofit/>
        </a:bodyPr>
        <a:lstStyle/>
        <a:p>
          <a:pPr lvl="0" algn="ctr" defTabSz="800100">
            <a:lnSpc>
              <a:spcPct val="90000"/>
            </a:lnSpc>
            <a:spcBef>
              <a:spcPct val="0"/>
            </a:spcBef>
            <a:spcAft>
              <a:spcPct val="35000"/>
            </a:spcAft>
          </a:pPr>
          <a:r>
            <a:rPr lang="fr-CA" sz="1800" kern="1200" baseline="0" dirty="0"/>
            <a:t>Aucune modification n’est permise après sa signature*</a:t>
          </a:r>
          <a:endParaRPr lang="fr-CA" sz="1800" kern="1200" dirty="0"/>
        </a:p>
      </dsp:txBody>
      <dsp:txXfrm rot="10800000">
        <a:off x="1043391" y="3931826"/>
        <a:ext cx="6383777" cy="963843"/>
      </dsp:txXfrm>
    </dsp:sp>
    <dsp:sp modelId="{F4DF47EC-CEDE-4E55-8480-39960D4280E9}">
      <dsp:nvSpPr>
        <dsp:cNvPr id="0" name=""/>
        <dsp:cNvSpPr/>
      </dsp:nvSpPr>
      <dsp:spPr>
        <a:xfrm>
          <a:off x="394585" y="3914091"/>
          <a:ext cx="963843" cy="963843"/>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7E5F6-4E73-4B26-839E-8EC978557F57}">
      <dsp:nvSpPr>
        <dsp:cNvPr id="0" name=""/>
        <dsp:cNvSpPr/>
      </dsp:nvSpPr>
      <dsp:spPr>
        <a:xfrm rot="5400000">
          <a:off x="5166882" y="-2585347"/>
          <a:ext cx="410379" cy="57011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CA" sz="1600" kern="1200" dirty="0"/>
            <a:t>Remplir tous les champs</a:t>
          </a:r>
        </a:p>
      </dsp:txBody>
      <dsp:txXfrm rot="-5400000">
        <a:off x="2521501" y="80067"/>
        <a:ext cx="5681109" cy="370313"/>
      </dsp:txXfrm>
    </dsp:sp>
    <dsp:sp modelId="{EF83E204-5422-4770-9715-C548E8D54083}">
      <dsp:nvSpPr>
        <dsp:cNvPr id="0" name=""/>
        <dsp:cNvSpPr/>
      </dsp:nvSpPr>
      <dsp:spPr>
        <a:xfrm>
          <a:off x="710" y="1150"/>
          <a:ext cx="2520790" cy="5281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CA" sz="2000" kern="1200" dirty="0"/>
            <a:t>Identification de la PA</a:t>
          </a:r>
        </a:p>
      </dsp:txBody>
      <dsp:txXfrm>
        <a:off x="26492" y="26932"/>
        <a:ext cx="2469226" cy="476582"/>
      </dsp:txXfrm>
    </dsp:sp>
    <dsp:sp modelId="{35016434-8438-4EC8-8CDC-A9A7AF65E068}">
      <dsp:nvSpPr>
        <dsp:cNvPr id="0" name=""/>
        <dsp:cNvSpPr/>
      </dsp:nvSpPr>
      <dsp:spPr>
        <a:xfrm rot="5400000">
          <a:off x="5157590" y="-1938739"/>
          <a:ext cx="485274" cy="56554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CA" sz="1600" kern="1200" dirty="0"/>
            <a:t>Doit correspondre à la date de livraison de l’appareil ou du service rendu</a:t>
          </a:r>
        </a:p>
      </dsp:txBody>
      <dsp:txXfrm rot="-5400000">
        <a:off x="2572502" y="670038"/>
        <a:ext cx="5631762" cy="437896"/>
      </dsp:txXfrm>
    </dsp:sp>
    <dsp:sp modelId="{16C8DD1B-E4E4-42F2-9A8C-8911505FED5F}">
      <dsp:nvSpPr>
        <dsp:cNvPr id="0" name=""/>
        <dsp:cNvSpPr/>
      </dsp:nvSpPr>
      <dsp:spPr>
        <a:xfrm>
          <a:off x="710" y="612203"/>
          <a:ext cx="2571791" cy="553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r-CA" sz="2800" kern="1200" dirty="0"/>
            <a:t>Date du service</a:t>
          </a:r>
        </a:p>
      </dsp:txBody>
      <dsp:txXfrm>
        <a:off x="27733" y="639226"/>
        <a:ext cx="2517745" cy="499519"/>
      </dsp:txXfrm>
    </dsp:sp>
    <dsp:sp modelId="{93007780-A3F5-47FE-8B30-3D2C8A77A396}">
      <dsp:nvSpPr>
        <dsp:cNvPr id="0" name=""/>
        <dsp:cNvSpPr/>
      </dsp:nvSpPr>
      <dsp:spPr>
        <a:xfrm rot="5400000">
          <a:off x="4659083" y="-837732"/>
          <a:ext cx="1443247" cy="568784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CA" sz="1600" kern="1200" dirty="0"/>
            <a:t>Tous les services facturés à la RAMQ doivent y figurer (achat, remplacement, réparation, ajout, ajustement, entretien)</a:t>
          </a:r>
        </a:p>
        <a:p>
          <a:pPr marL="171450" lvl="1" indent="-171450" algn="l" defTabSz="711200">
            <a:lnSpc>
              <a:spcPct val="90000"/>
            </a:lnSpc>
            <a:spcBef>
              <a:spcPct val="0"/>
            </a:spcBef>
            <a:spcAft>
              <a:spcPct val="15000"/>
            </a:spcAft>
            <a:buChar char="••"/>
          </a:pPr>
          <a:r>
            <a:rPr lang="fr-CA" sz="1600" kern="1200"/>
            <a:t>Ne pas oublier CPO et CPL optionnels livrés avec l’appareil</a:t>
          </a:r>
        </a:p>
      </dsp:txBody>
      <dsp:txXfrm rot="-5400000">
        <a:off x="2536783" y="1355022"/>
        <a:ext cx="5617393" cy="1302339"/>
      </dsp:txXfrm>
    </dsp:sp>
    <dsp:sp modelId="{91B86292-5F29-4A95-97A7-4045A4F1DAF3}">
      <dsp:nvSpPr>
        <dsp:cNvPr id="0" name=""/>
        <dsp:cNvSpPr/>
      </dsp:nvSpPr>
      <dsp:spPr>
        <a:xfrm>
          <a:off x="710" y="1248675"/>
          <a:ext cx="2536072" cy="15150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r-CA" sz="2800" kern="1200" dirty="0"/>
            <a:t>Descriptions du bien ou du service</a:t>
          </a:r>
        </a:p>
      </dsp:txBody>
      <dsp:txXfrm>
        <a:off x="74668" y="1322633"/>
        <a:ext cx="2388156" cy="1367114"/>
      </dsp:txXfrm>
    </dsp:sp>
    <dsp:sp modelId="{BE7C6089-A202-4490-BE58-61AF692BCB04}">
      <dsp:nvSpPr>
        <dsp:cNvPr id="0" name=""/>
        <dsp:cNvSpPr/>
      </dsp:nvSpPr>
      <dsp:spPr>
        <a:xfrm rot="5400000">
          <a:off x="4749129" y="731729"/>
          <a:ext cx="1262617" cy="569694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11150">
            <a:lnSpc>
              <a:spcPct val="90000"/>
            </a:lnSpc>
            <a:spcBef>
              <a:spcPct val="0"/>
            </a:spcBef>
            <a:spcAft>
              <a:spcPct val="15000"/>
            </a:spcAft>
            <a:buChar char="••"/>
          </a:pPr>
          <a:endParaRPr lang="fr-CA" sz="700" kern="1200"/>
        </a:p>
        <a:p>
          <a:pPr marL="171450" lvl="1" indent="-171450" algn="l" defTabSz="711200">
            <a:lnSpc>
              <a:spcPct val="90000"/>
            </a:lnSpc>
            <a:spcBef>
              <a:spcPct val="0"/>
            </a:spcBef>
            <a:spcAft>
              <a:spcPct val="15000"/>
            </a:spcAft>
            <a:buChar char="••"/>
          </a:pPr>
          <a:r>
            <a:rPr lang="fr-CA" sz="1600" kern="1200" dirty="0"/>
            <a:t>Tous les services doivent être signés à la main. Signature électronique non permise.</a:t>
          </a:r>
        </a:p>
        <a:p>
          <a:pPr marL="171450" lvl="1" indent="-171450" algn="l" defTabSz="711200">
            <a:lnSpc>
              <a:spcPct val="90000"/>
            </a:lnSpc>
            <a:spcBef>
              <a:spcPct val="0"/>
            </a:spcBef>
            <a:spcAft>
              <a:spcPct val="15000"/>
            </a:spcAft>
            <a:buChar char="••"/>
          </a:pPr>
          <a:r>
            <a:rPr lang="fr-CA" sz="1600" kern="1200" dirty="0"/>
            <a:t>Signature d’un tier : inscrire son nom, prénom et rôle</a:t>
          </a:r>
        </a:p>
      </dsp:txBody>
      <dsp:txXfrm rot="-5400000">
        <a:off x="2531965" y="3010529"/>
        <a:ext cx="5635309" cy="1139345"/>
      </dsp:txXfrm>
    </dsp:sp>
    <dsp:sp modelId="{051555E2-8133-4D20-922D-BA4DDF0A58B7}">
      <dsp:nvSpPr>
        <dsp:cNvPr id="0" name=""/>
        <dsp:cNvSpPr/>
      </dsp:nvSpPr>
      <dsp:spPr>
        <a:xfrm>
          <a:off x="710" y="2846613"/>
          <a:ext cx="2531234" cy="1463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r-CA" sz="2800" kern="1200" dirty="0"/>
            <a:t>Signature</a:t>
          </a:r>
        </a:p>
      </dsp:txBody>
      <dsp:txXfrm>
        <a:off x="72157" y="2918060"/>
        <a:ext cx="2388340" cy="1320701"/>
      </dsp:txXfrm>
    </dsp:sp>
    <dsp:sp modelId="{318C70E1-B2A5-4F09-AB42-677DB45E47BB}">
      <dsp:nvSpPr>
        <dsp:cNvPr id="0" name=""/>
        <dsp:cNvSpPr/>
      </dsp:nvSpPr>
      <dsp:spPr>
        <a:xfrm rot="5400000">
          <a:off x="5064383" y="1937659"/>
          <a:ext cx="615377" cy="57011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CA" sz="1600" kern="1200" dirty="0"/>
            <a:t>Doit correspondre à celui qui facture au SELAT</a:t>
          </a:r>
        </a:p>
      </dsp:txBody>
      <dsp:txXfrm rot="-5400000">
        <a:off x="2521501" y="4510581"/>
        <a:ext cx="5671102" cy="555297"/>
      </dsp:txXfrm>
    </dsp:sp>
    <dsp:sp modelId="{C19337E9-565A-4B87-8E8F-7FAE473F43B6}">
      <dsp:nvSpPr>
        <dsp:cNvPr id="0" name=""/>
        <dsp:cNvSpPr/>
      </dsp:nvSpPr>
      <dsp:spPr>
        <a:xfrm>
          <a:off x="710" y="4393115"/>
          <a:ext cx="2520790" cy="7902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r-CA" sz="2800" kern="1200" dirty="0"/>
            <a:t>Dispensateur</a:t>
          </a:r>
        </a:p>
      </dsp:txBody>
      <dsp:txXfrm>
        <a:off x="39286" y="4431691"/>
        <a:ext cx="2443638" cy="71307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35DF0-069D-4078-88F5-FE4E2A36A256}">
      <dsp:nvSpPr>
        <dsp:cNvPr id="0" name=""/>
        <dsp:cNvSpPr/>
      </dsp:nvSpPr>
      <dsp:spPr>
        <a:xfrm>
          <a:off x="0" y="0"/>
          <a:ext cx="8229600" cy="8654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CA" sz="2800" kern="1200" baseline="0"/>
            <a:t>DMR ou préavis incompris</a:t>
          </a:r>
          <a:endParaRPr lang="fr-CA" sz="2800" kern="1200"/>
        </a:p>
      </dsp:txBody>
      <dsp:txXfrm>
        <a:off x="42247" y="42247"/>
        <a:ext cx="8145106" cy="780930"/>
      </dsp:txXfrm>
    </dsp:sp>
    <dsp:sp modelId="{6A0D18C1-010A-423F-8DB8-C34E760651C5}">
      <dsp:nvSpPr>
        <dsp:cNvPr id="0" name=""/>
        <dsp:cNvSpPr/>
      </dsp:nvSpPr>
      <dsp:spPr>
        <a:xfrm>
          <a:off x="0" y="799496"/>
          <a:ext cx="8229600" cy="3291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CA" sz="2000" kern="1200"/>
            <a:t>Avant de recevoir une décision finale, interpeler l’équipe des contrôles pour obtenir des précisions. Utiliser :</a:t>
          </a:r>
        </a:p>
        <a:p>
          <a:pPr marL="457200" lvl="2" indent="-228600" algn="l" defTabSz="889000">
            <a:lnSpc>
              <a:spcPct val="90000"/>
            </a:lnSpc>
            <a:spcBef>
              <a:spcPct val="0"/>
            </a:spcBef>
            <a:spcAft>
              <a:spcPct val="20000"/>
            </a:spcAft>
            <a:buFont typeface="Courier New" panose="02070309020205020404" pitchFamily="49" charset="0"/>
            <a:buChar char="••"/>
          </a:pPr>
          <a:r>
            <a:rPr lang="fr-CA" sz="2000" kern="1200" dirty="0"/>
            <a:t>leur ligne téléphonique pour laisser un message vocal, tel qu’indiqué dans les correspondances;</a:t>
          </a:r>
        </a:p>
        <a:p>
          <a:pPr marL="685800" lvl="3" indent="-228600" algn="l" defTabSz="889000">
            <a:lnSpc>
              <a:spcPct val="90000"/>
            </a:lnSpc>
            <a:spcBef>
              <a:spcPct val="0"/>
            </a:spcBef>
            <a:spcAft>
              <a:spcPct val="20000"/>
            </a:spcAft>
            <a:buChar char="••"/>
          </a:pPr>
          <a:r>
            <a:rPr lang="fr-CA" sz="2000" b="1" kern="1200"/>
            <a:t>OU</a:t>
          </a:r>
        </a:p>
        <a:p>
          <a:pPr marL="457200" lvl="2" indent="-228600" algn="l" defTabSz="889000">
            <a:lnSpc>
              <a:spcPct val="90000"/>
            </a:lnSpc>
            <a:spcBef>
              <a:spcPct val="0"/>
            </a:spcBef>
            <a:spcAft>
              <a:spcPct val="20000"/>
            </a:spcAft>
            <a:buFont typeface="Courier New" panose="02070309020205020404" pitchFamily="49" charset="0"/>
            <a:buChar char="••"/>
          </a:pPr>
          <a:r>
            <a:rPr lang="fr-CA" sz="2000" kern="1200" dirty="0"/>
            <a:t>la boîte courriel </a:t>
          </a:r>
          <a:r>
            <a:rPr lang="fr-CA" sz="2000" kern="1200" dirty="0">
              <a:hlinkClick xmlns:r="http://schemas.openxmlformats.org/officeDocument/2006/relationships" r:id="rId1"/>
            </a:rPr>
            <a:t>assistance_selat.ramq@ssss.gouv.qc.ca</a:t>
          </a:r>
          <a:r>
            <a:rPr lang="fr-CA" sz="2000" kern="1200" dirty="0"/>
            <a:t>. Inscrire la mention « contrôles » dans l’objet du courriel. </a:t>
          </a:r>
          <a:r>
            <a:rPr lang="fr-CA" sz="2000" b="1" kern="1200" dirty="0"/>
            <a:t>Note : </a:t>
          </a:r>
          <a:r>
            <a:rPr lang="fr-CA" sz="2000" kern="1200" dirty="0"/>
            <a:t>Transmettre un courriel par demande.</a:t>
          </a:r>
        </a:p>
        <a:p>
          <a:pPr marL="228600" lvl="1" indent="-228600" algn="l" defTabSz="889000">
            <a:lnSpc>
              <a:spcPct val="90000"/>
            </a:lnSpc>
            <a:spcBef>
              <a:spcPct val="0"/>
            </a:spcBef>
            <a:spcAft>
              <a:spcPct val="20000"/>
            </a:spcAft>
            <a:buChar char="••"/>
          </a:pPr>
          <a:r>
            <a:rPr lang="fr-CA" sz="2000" kern="1200" dirty="0"/>
            <a:t>Page « </a:t>
          </a:r>
          <a:r>
            <a:rPr lang="fr-CA" sz="2000" kern="1200" dirty="0">
              <a:hlinkClick xmlns:r="http://schemas.openxmlformats.org/officeDocument/2006/relationships" r:id="rId2"/>
            </a:rPr>
            <a:t>Vérification et contrôle </a:t>
          </a:r>
          <a:r>
            <a:rPr lang="fr-CA" sz="2000" kern="1200" dirty="0"/>
            <a:t>» sur notre site Internet fournit plusieurs renseignements généraux aux laboratoires privés.</a:t>
          </a:r>
        </a:p>
      </dsp:txBody>
      <dsp:txXfrm>
        <a:off x="0" y="799496"/>
        <a:ext cx="8229600" cy="3291469"/>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0EB2B-A81C-4064-8B1B-64E6ED3EDB9D}">
      <dsp:nvSpPr>
        <dsp:cNvPr id="0" name=""/>
        <dsp:cNvSpPr/>
      </dsp:nvSpPr>
      <dsp:spPr>
        <a:xfrm>
          <a:off x="617219" y="0"/>
          <a:ext cx="6995160" cy="345664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A530B1-E176-4F56-A22A-ED167128FF43}">
      <dsp:nvSpPr>
        <dsp:cNvPr id="0" name=""/>
        <dsp:cNvSpPr/>
      </dsp:nvSpPr>
      <dsp:spPr>
        <a:xfrm>
          <a:off x="3616" y="1036994"/>
          <a:ext cx="1581224" cy="13826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CA" sz="1400" kern="1200" baseline="0" dirty="0"/>
            <a:t>Anciens combattants</a:t>
          </a:r>
          <a:endParaRPr lang="fr-CA" sz="1400" kern="1200" dirty="0"/>
        </a:p>
      </dsp:txBody>
      <dsp:txXfrm>
        <a:off x="71112" y="1104490"/>
        <a:ext cx="1446232" cy="1247667"/>
      </dsp:txXfrm>
    </dsp:sp>
    <dsp:sp modelId="{CD2139BB-41B1-4646-ADBD-2F0BB60AFD55}">
      <dsp:nvSpPr>
        <dsp:cNvPr id="0" name=""/>
        <dsp:cNvSpPr/>
      </dsp:nvSpPr>
      <dsp:spPr>
        <a:xfrm>
          <a:off x="1663902" y="1036994"/>
          <a:ext cx="1581224" cy="13826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CA" sz="1400" kern="1200" baseline="0"/>
            <a:t>CNESST – lésions professionnelles</a:t>
          </a:r>
          <a:endParaRPr lang="fr-CA" sz="1400" kern="1200"/>
        </a:p>
      </dsp:txBody>
      <dsp:txXfrm>
        <a:off x="1731398" y="1104490"/>
        <a:ext cx="1446232" cy="1247667"/>
      </dsp:txXfrm>
    </dsp:sp>
    <dsp:sp modelId="{AFBBF97A-3FC9-4592-9DD6-800B8D34467F}">
      <dsp:nvSpPr>
        <dsp:cNvPr id="0" name=""/>
        <dsp:cNvSpPr/>
      </dsp:nvSpPr>
      <dsp:spPr>
        <a:xfrm>
          <a:off x="3324187" y="1036994"/>
          <a:ext cx="1581224" cy="13826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CA" sz="1400" kern="1200" baseline="0"/>
            <a:t>RAMQ – Programme universel</a:t>
          </a:r>
          <a:endParaRPr lang="fr-CA" sz="1400" kern="1200"/>
        </a:p>
      </dsp:txBody>
      <dsp:txXfrm>
        <a:off x="3391683" y="1104490"/>
        <a:ext cx="1446232" cy="1247667"/>
      </dsp:txXfrm>
    </dsp:sp>
    <dsp:sp modelId="{77BB7C8F-66E6-4E24-B0D1-7820DB064D85}">
      <dsp:nvSpPr>
        <dsp:cNvPr id="0" name=""/>
        <dsp:cNvSpPr/>
      </dsp:nvSpPr>
      <dsp:spPr>
        <a:xfrm>
          <a:off x="4984473" y="1036994"/>
          <a:ext cx="1581224" cy="13826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CA" sz="1400" kern="1200" baseline="0"/>
            <a:t>SAAQ – Besoins liés à un accident de la route</a:t>
          </a:r>
          <a:endParaRPr lang="fr-CA" sz="1400" kern="1200"/>
        </a:p>
      </dsp:txBody>
      <dsp:txXfrm>
        <a:off x="5051969" y="1104490"/>
        <a:ext cx="1446232" cy="1247667"/>
      </dsp:txXfrm>
    </dsp:sp>
    <dsp:sp modelId="{0DF95325-FC19-44B3-87AE-A15352E9FEBE}">
      <dsp:nvSpPr>
        <dsp:cNvPr id="0" name=""/>
        <dsp:cNvSpPr/>
      </dsp:nvSpPr>
      <dsp:spPr>
        <a:xfrm>
          <a:off x="6644759" y="1036994"/>
          <a:ext cx="1581224" cy="13826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CA" sz="1400" kern="1200" baseline="0" dirty="0"/>
            <a:t>Assurances privées – Derniers recours pour une aide, un CPO ou un CPL non assuré</a:t>
          </a:r>
          <a:endParaRPr lang="fr-CA" sz="1400" kern="1200" dirty="0"/>
        </a:p>
      </dsp:txBody>
      <dsp:txXfrm>
        <a:off x="6712255" y="1104490"/>
        <a:ext cx="1446232" cy="12476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60AAF-4B8F-4096-BD6B-C1138AE446BB}">
      <dsp:nvSpPr>
        <dsp:cNvPr id="0" name=""/>
        <dsp:cNvSpPr/>
      </dsp:nvSpPr>
      <dsp:spPr>
        <a:xfrm>
          <a:off x="0" y="0"/>
          <a:ext cx="8229600" cy="7276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CA" sz="2800" b="0" i="0" kern="1200" baseline="0" dirty="0"/>
            <a:t>La personne doit :</a:t>
          </a:r>
          <a:endParaRPr lang="fr-CA" sz="2800" kern="1200" dirty="0"/>
        </a:p>
      </dsp:txBody>
      <dsp:txXfrm>
        <a:off x="35523" y="35523"/>
        <a:ext cx="8158554" cy="656636"/>
      </dsp:txXfrm>
    </dsp:sp>
    <dsp:sp modelId="{BD90E369-B392-4619-8F5B-96CF88F2F20F}">
      <dsp:nvSpPr>
        <dsp:cNvPr id="0" name=""/>
        <dsp:cNvSpPr/>
      </dsp:nvSpPr>
      <dsp:spPr>
        <a:xfrm>
          <a:off x="0" y="848441"/>
          <a:ext cx="8229600" cy="3027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CA" sz="2000" b="0" i="0" kern="1200" baseline="0" dirty="0">
              <a:solidFill>
                <a:srgbClr val="2A2E84"/>
              </a:solidFill>
            </a:rPr>
            <a:t>Détenir une carte d’assurance maladie (CAM) valide à la date du service</a:t>
          </a:r>
          <a:endParaRPr lang="fr-CA" sz="2000" kern="1200" dirty="0">
            <a:solidFill>
              <a:srgbClr val="2A2E84"/>
            </a:solidFill>
          </a:endParaRPr>
        </a:p>
        <a:p>
          <a:pPr marL="228600" lvl="2" indent="-228600" algn="l" defTabSz="889000">
            <a:lnSpc>
              <a:spcPct val="90000"/>
            </a:lnSpc>
            <a:spcBef>
              <a:spcPct val="0"/>
            </a:spcBef>
            <a:spcAft>
              <a:spcPct val="20000"/>
            </a:spcAft>
            <a:buChar char="••"/>
          </a:pPr>
          <a:r>
            <a:rPr lang="fr-CA" sz="2000" kern="1200" dirty="0">
              <a:solidFill>
                <a:srgbClr val="2A2E84"/>
              </a:solidFill>
            </a:rPr>
            <a:t>    (Réf. Guide de facturation, section 1.2.3 – Validité de la CAM)</a:t>
          </a:r>
        </a:p>
        <a:p>
          <a:pPr marL="228600" lvl="1" indent="-57150" algn="l" defTabSz="466725">
            <a:lnSpc>
              <a:spcPct val="90000"/>
            </a:lnSpc>
            <a:spcBef>
              <a:spcPct val="0"/>
            </a:spcBef>
            <a:spcAft>
              <a:spcPct val="20000"/>
            </a:spcAft>
            <a:buChar char="••"/>
          </a:pPr>
          <a:endParaRPr lang="fr-CA" sz="1050" kern="1200" dirty="0">
            <a:solidFill>
              <a:srgbClr val="2A2E84"/>
            </a:solidFill>
          </a:endParaRPr>
        </a:p>
        <a:p>
          <a:pPr marL="228600" lvl="1" indent="-228600" algn="l" defTabSz="889000">
            <a:lnSpc>
              <a:spcPct val="90000"/>
            </a:lnSpc>
            <a:spcBef>
              <a:spcPct val="0"/>
            </a:spcBef>
            <a:spcAft>
              <a:spcPct val="20000"/>
            </a:spcAft>
            <a:buChar char="••"/>
          </a:pPr>
          <a:r>
            <a:rPr lang="fr-CA" sz="2000" kern="1200" dirty="0">
              <a:solidFill>
                <a:srgbClr val="2A2E84"/>
              </a:solidFill>
            </a:rPr>
            <a:t>Présenter une déficience motrice et avoir besoin d’une aide technique assurée</a:t>
          </a:r>
        </a:p>
        <a:p>
          <a:pPr marL="228600" lvl="1" indent="-57150" algn="l" defTabSz="488950">
            <a:lnSpc>
              <a:spcPct val="90000"/>
            </a:lnSpc>
            <a:spcBef>
              <a:spcPct val="0"/>
            </a:spcBef>
            <a:spcAft>
              <a:spcPct val="20000"/>
            </a:spcAft>
            <a:buChar char="••"/>
          </a:pPr>
          <a:endParaRPr lang="fr-CA" sz="1100" kern="1200" dirty="0">
            <a:solidFill>
              <a:srgbClr val="2A2E84"/>
            </a:solidFill>
          </a:endParaRPr>
        </a:p>
        <a:p>
          <a:pPr marL="228600" lvl="1" indent="-228600" algn="l" defTabSz="889000">
            <a:lnSpc>
              <a:spcPct val="90000"/>
            </a:lnSpc>
            <a:spcBef>
              <a:spcPct val="0"/>
            </a:spcBef>
            <a:spcAft>
              <a:spcPct val="20000"/>
            </a:spcAft>
            <a:buChar char="••"/>
          </a:pPr>
          <a:r>
            <a:rPr lang="fr-CA" sz="2000" b="0" i="0" kern="1200" baseline="0" dirty="0">
              <a:solidFill>
                <a:srgbClr val="2A2E84"/>
              </a:solidFill>
            </a:rPr>
            <a:t>Obtenir le service auprès d’un :</a:t>
          </a:r>
          <a:endParaRPr lang="fr-CA" sz="2000" kern="1200" dirty="0">
            <a:solidFill>
              <a:srgbClr val="2A2E84"/>
            </a:solidFill>
          </a:endParaRPr>
        </a:p>
        <a:p>
          <a:pPr marL="612000" lvl="2" indent="-228600" algn="l" defTabSz="889000">
            <a:lnSpc>
              <a:spcPct val="90000"/>
            </a:lnSpc>
            <a:spcBef>
              <a:spcPct val="0"/>
            </a:spcBef>
            <a:spcAft>
              <a:spcPct val="20000"/>
            </a:spcAft>
            <a:buFont typeface="Courier New" panose="02070309020205020404" pitchFamily="49" charset="0"/>
            <a:buChar char="••"/>
          </a:pPr>
          <a:r>
            <a:rPr lang="fr-CA" sz="2000" kern="1200" dirty="0">
              <a:solidFill>
                <a:srgbClr val="2A2E84"/>
              </a:solidFill>
            </a:rPr>
            <a:t>laboratoire d’orthèses et de prothèses autorisé</a:t>
          </a:r>
        </a:p>
        <a:p>
          <a:pPr marL="864000" lvl="2" indent="-228600" algn="l" defTabSz="889000">
            <a:lnSpc>
              <a:spcPct val="90000"/>
            </a:lnSpc>
            <a:spcBef>
              <a:spcPct val="0"/>
            </a:spcBef>
            <a:spcAft>
              <a:spcPct val="20000"/>
            </a:spcAft>
            <a:buFont typeface="Courier New" panose="02070309020205020404" pitchFamily="49" charset="0"/>
            <a:buChar char="••"/>
          </a:pPr>
          <a:r>
            <a:rPr lang="fr-CA" sz="2000" b="1" kern="1200" dirty="0">
              <a:solidFill>
                <a:srgbClr val="2A2E84"/>
              </a:solidFill>
            </a:rPr>
            <a:t>OU</a:t>
          </a:r>
        </a:p>
        <a:p>
          <a:pPr marL="612000" lvl="2" indent="-228600" algn="l" defTabSz="889000">
            <a:lnSpc>
              <a:spcPct val="90000"/>
            </a:lnSpc>
            <a:spcBef>
              <a:spcPct val="0"/>
            </a:spcBef>
            <a:spcAft>
              <a:spcPct val="20000"/>
            </a:spcAft>
            <a:buFont typeface="Courier New" panose="02070309020205020404" pitchFamily="49" charset="0"/>
            <a:buChar char="••"/>
          </a:pPr>
          <a:r>
            <a:rPr lang="fr-CA" sz="2000" kern="1200" dirty="0">
              <a:solidFill>
                <a:srgbClr val="2A2E84"/>
              </a:solidFill>
            </a:rPr>
            <a:t>établissement de réadaptation public autorisé</a:t>
          </a:r>
        </a:p>
      </dsp:txBody>
      <dsp:txXfrm>
        <a:off x="0" y="848441"/>
        <a:ext cx="8229600" cy="302737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23FB0-BD9D-44D3-A307-57519AC56255}">
      <dsp:nvSpPr>
        <dsp:cNvPr id="0" name=""/>
        <dsp:cNvSpPr/>
      </dsp:nvSpPr>
      <dsp:spPr>
        <a:xfrm rot="5400000">
          <a:off x="4449318" y="-1926191"/>
          <a:ext cx="1712468" cy="584297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CA" sz="1600" kern="1200"/>
            <a:t>PA ne répond pas à un article du RASDP</a:t>
          </a:r>
        </a:p>
        <a:p>
          <a:pPr marL="171450" lvl="1" indent="-171450" algn="l" defTabSz="711200">
            <a:lnSpc>
              <a:spcPct val="90000"/>
            </a:lnSpc>
            <a:spcBef>
              <a:spcPct val="0"/>
            </a:spcBef>
            <a:spcAft>
              <a:spcPct val="15000"/>
            </a:spcAft>
            <a:buChar char="••"/>
          </a:pPr>
          <a:r>
            <a:rPr lang="fr-CA" sz="1600" kern="1200"/>
            <a:t>Prescripteur non autorisé selon RASDP (avant 21 juin 2024)</a:t>
          </a:r>
        </a:p>
        <a:p>
          <a:pPr marL="171450" lvl="1" indent="-171450" algn="l" defTabSz="711200">
            <a:lnSpc>
              <a:spcPct val="90000"/>
            </a:lnSpc>
            <a:spcBef>
              <a:spcPct val="0"/>
            </a:spcBef>
            <a:spcAft>
              <a:spcPct val="15000"/>
            </a:spcAft>
            <a:buChar char="••"/>
          </a:pPr>
          <a:r>
            <a:rPr lang="fr-CA" sz="1600" kern="1200"/>
            <a:t>Aide non prévu au Tarif et PA n’est pas en processus de réadaptation dans un SAT</a:t>
          </a:r>
        </a:p>
        <a:p>
          <a:pPr marL="171450" lvl="1" indent="-171450" algn="l" defTabSz="711200">
            <a:lnSpc>
              <a:spcPct val="90000"/>
            </a:lnSpc>
            <a:spcBef>
              <a:spcPct val="0"/>
            </a:spcBef>
            <a:spcAft>
              <a:spcPct val="15000"/>
            </a:spcAft>
            <a:buChar char="••"/>
          </a:pPr>
          <a:r>
            <a:rPr lang="fr-CA" sz="1600" kern="1200"/>
            <a:t>Aide pour sports et loisirs</a:t>
          </a:r>
        </a:p>
      </dsp:txBody>
      <dsp:txXfrm rot="-5400000">
        <a:off x="2384067" y="222656"/>
        <a:ext cx="5759374" cy="1545276"/>
      </dsp:txXfrm>
    </dsp:sp>
    <dsp:sp modelId="{8D032FAC-2360-48C7-B731-41D7DA8686F3}">
      <dsp:nvSpPr>
        <dsp:cNvPr id="0" name=""/>
        <dsp:cNvSpPr/>
      </dsp:nvSpPr>
      <dsp:spPr>
        <a:xfrm>
          <a:off x="55" y="675"/>
          <a:ext cx="2384012" cy="19892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CA" sz="2000" kern="1200" dirty="0"/>
            <a:t>S’adresser directement à la SAAQ dans les cas suivants</a:t>
          </a:r>
        </a:p>
      </dsp:txBody>
      <dsp:txXfrm>
        <a:off x="97161" y="97781"/>
        <a:ext cx="2189800" cy="1795024"/>
      </dsp:txXfrm>
    </dsp:sp>
    <dsp:sp modelId="{4DF6F3CE-BB47-4A63-87FF-ABF0ED6605F3}">
      <dsp:nvSpPr>
        <dsp:cNvPr id="0" name=""/>
        <dsp:cNvSpPr/>
      </dsp:nvSpPr>
      <dsp:spPr>
        <a:xfrm rot="5400000">
          <a:off x="4820199" y="-304365"/>
          <a:ext cx="978999" cy="583969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CA" sz="1600" kern="1200"/>
            <a:t>Article du RASDP auquel la PA ne répond pas</a:t>
          </a:r>
        </a:p>
        <a:p>
          <a:pPr marL="171450" lvl="1" indent="-171450" algn="l" defTabSz="711200">
            <a:lnSpc>
              <a:spcPct val="90000"/>
            </a:lnSpc>
            <a:spcBef>
              <a:spcPct val="0"/>
            </a:spcBef>
            <a:spcAft>
              <a:spcPct val="15000"/>
            </a:spcAft>
            <a:buChar char="••"/>
          </a:pPr>
          <a:r>
            <a:rPr lang="fr-CA" sz="1600" kern="1200"/>
            <a:t>Explication sur la non-admissibilité de la PA à cet article</a:t>
          </a:r>
        </a:p>
      </dsp:txBody>
      <dsp:txXfrm rot="-5400000">
        <a:off x="2389854" y="2173771"/>
        <a:ext cx="5791899" cy="883417"/>
      </dsp:txXfrm>
    </dsp:sp>
    <dsp:sp modelId="{E1280A16-25A5-49DB-B74F-892583E527F6}">
      <dsp:nvSpPr>
        <dsp:cNvPr id="0" name=""/>
        <dsp:cNvSpPr/>
      </dsp:nvSpPr>
      <dsp:spPr>
        <a:xfrm>
          <a:off x="55" y="2071908"/>
          <a:ext cx="2389798" cy="10871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CA" sz="2000" kern="1200"/>
            <a:t>Justifications à transmettre</a:t>
          </a:r>
        </a:p>
      </dsp:txBody>
      <dsp:txXfrm>
        <a:off x="53125" y="2124978"/>
        <a:ext cx="2283658" cy="981003"/>
      </dsp:txXfrm>
    </dsp:sp>
    <dsp:sp modelId="{5778D62C-E140-4BA8-8DB1-13F71B04E756}">
      <dsp:nvSpPr>
        <dsp:cNvPr id="0" name=""/>
        <dsp:cNvSpPr/>
      </dsp:nvSpPr>
      <dsp:spPr>
        <a:xfrm rot="5400000">
          <a:off x="4543430" y="1141011"/>
          <a:ext cx="1527064" cy="58400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CA" sz="1600" kern="1200"/>
            <a:t>2</a:t>
          </a:r>
          <a:r>
            <a:rPr lang="fr-CA" sz="1600" kern="1200" baseline="30000"/>
            <a:t>e</a:t>
          </a:r>
          <a:r>
            <a:rPr lang="fr-CA" sz="1600" kern="1200"/>
            <a:t> prothèse requise exclusivement pour sports aquatiques</a:t>
          </a:r>
        </a:p>
        <a:p>
          <a:pPr marL="171450" lvl="1" indent="-171450" algn="l" defTabSz="711200">
            <a:lnSpc>
              <a:spcPct val="90000"/>
            </a:lnSpc>
            <a:spcBef>
              <a:spcPct val="0"/>
            </a:spcBef>
            <a:spcAft>
              <a:spcPct val="15000"/>
            </a:spcAft>
            <a:buChar char="••"/>
          </a:pPr>
          <a:r>
            <a:rPr lang="fr-CA" sz="1600" kern="1200"/>
            <a:t>Justification à transmettre : PA possède déjà une prothèse assurée par la RAMQ pour le même membre et celle-ci n’est pas requise pour les études ou le travail. PA ne rencontre donc pas les critères de l’article 16.</a:t>
          </a:r>
        </a:p>
      </dsp:txBody>
      <dsp:txXfrm rot="-5400000">
        <a:off x="2386961" y="3372026"/>
        <a:ext cx="5765459" cy="1377974"/>
      </dsp:txXfrm>
    </dsp:sp>
    <dsp:sp modelId="{A3EAF116-574E-4159-B2C2-77305576EBD2}">
      <dsp:nvSpPr>
        <dsp:cNvPr id="0" name=""/>
        <dsp:cNvSpPr/>
      </dsp:nvSpPr>
      <dsp:spPr>
        <a:xfrm>
          <a:off x="55" y="3241048"/>
          <a:ext cx="2386905" cy="16399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CA" sz="2000" kern="1200"/>
            <a:t>Exemple d’aide non couverte</a:t>
          </a:r>
        </a:p>
      </dsp:txBody>
      <dsp:txXfrm>
        <a:off x="80110" y="3321103"/>
        <a:ext cx="2226795" cy="147982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5ABF5-06A8-45C4-B4FD-175CAFB5F106}">
      <dsp:nvSpPr>
        <dsp:cNvPr id="0" name=""/>
        <dsp:cNvSpPr/>
      </dsp:nvSpPr>
      <dsp:spPr>
        <a:xfrm>
          <a:off x="0" y="33907"/>
          <a:ext cx="8229600"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CA" sz="2300" kern="1200" baseline="0" dirty="0"/>
            <a:t>Jour du paiement</a:t>
          </a:r>
          <a:endParaRPr lang="fr-CA" sz="2300" kern="1200" dirty="0"/>
        </a:p>
      </dsp:txBody>
      <dsp:txXfrm>
        <a:off x="26930" y="60837"/>
        <a:ext cx="8175740" cy="497795"/>
      </dsp:txXfrm>
    </dsp:sp>
    <dsp:sp modelId="{8D03F759-EBE2-4697-9F88-8B42EB10FDDC}">
      <dsp:nvSpPr>
        <dsp:cNvPr id="0" name=""/>
        <dsp:cNvSpPr/>
      </dsp:nvSpPr>
      <dsp:spPr>
        <a:xfrm>
          <a:off x="0" y="585562"/>
          <a:ext cx="8229600"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fr-CA" sz="1800" kern="1200"/>
            <a:t>Lundi soir </a:t>
          </a:r>
        </a:p>
        <a:p>
          <a:pPr marL="171450" lvl="1" indent="-171450" algn="l" defTabSz="800100">
            <a:lnSpc>
              <a:spcPct val="90000"/>
            </a:lnSpc>
            <a:spcBef>
              <a:spcPct val="0"/>
            </a:spcBef>
            <a:spcAft>
              <a:spcPct val="20000"/>
            </a:spcAft>
            <a:buChar char="••"/>
          </a:pPr>
          <a:r>
            <a:rPr lang="fr-CA" sz="1800" kern="1200"/>
            <a:t>E/C émis le mercredi suivant le paiement</a:t>
          </a:r>
        </a:p>
      </dsp:txBody>
      <dsp:txXfrm>
        <a:off x="0" y="585562"/>
        <a:ext cx="8229600" cy="618930"/>
      </dsp:txXfrm>
    </dsp:sp>
    <dsp:sp modelId="{A5493693-04FA-4671-AD2B-31225277C777}">
      <dsp:nvSpPr>
        <dsp:cNvPr id="0" name=""/>
        <dsp:cNvSpPr/>
      </dsp:nvSpPr>
      <dsp:spPr>
        <a:xfrm>
          <a:off x="0" y="1204492"/>
          <a:ext cx="8229600"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CA" sz="2300" kern="1200" baseline="0" dirty="0"/>
            <a:t>Rapport quotidien – Révision de certains rejets du SELAT</a:t>
          </a:r>
          <a:endParaRPr lang="fr-CA" sz="2300" kern="1200" dirty="0"/>
        </a:p>
      </dsp:txBody>
      <dsp:txXfrm>
        <a:off x="26930" y="1231422"/>
        <a:ext cx="8175740" cy="497795"/>
      </dsp:txXfrm>
    </dsp:sp>
    <dsp:sp modelId="{3D34378A-E638-44F2-985F-D380241C9655}">
      <dsp:nvSpPr>
        <dsp:cNvPr id="0" name=""/>
        <dsp:cNvSpPr/>
      </dsp:nvSpPr>
      <dsp:spPr>
        <a:xfrm>
          <a:off x="0" y="1756148"/>
          <a:ext cx="8229600"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fr-CA" sz="1800" kern="1200" dirty="0"/>
            <a:t>Attendre le prochain E/C lorsque vous constatez un refus avec l’un de messages suivants : 108, 112, 118, 157, 186, 213, 482, 560 et 891.</a:t>
          </a:r>
          <a:endParaRPr lang="fr-CA" sz="1800" kern="1200" dirty="0">
            <a:highlight>
              <a:srgbClr val="FFFF00"/>
            </a:highlight>
          </a:endParaRPr>
        </a:p>
      </dsp:txBody>
      <dsp:txXfrm>
        <a:off x="0" y="1756148"/>
        <a:ext cx="8229600" cy="571320"/>
      </dsp:txXfrm>
    </dsp:sp>
    <dsp:sp modelId="{44D0BE0A-A118-4D99-99C0-E200418E3BB2}">
      <dsp:nvSpPr>
        <dsp:cNvPr id="0" name=""/>
        <dsp:cNvSpPr/>
      </dsp:nvSpPr>
      <dsp:spPr>
        <a:xfrm>
          <a:off x="0" y="2327468"/>
          <a:ext cx="8229600"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CA" sz="2300" kern="1200" baseline="0"/>
            <a:t>Refus incompris</a:t>
          </a:r>
          <a:endParaRPr lang="fr-CA" sz="2300" kern="1200"/>
        </a:p>
      </dsp:txBody>
      <dsp:txXfrm>
        <a:off x="26930" y="2354398"/>
        <a:ext cx="8175740" cy="497795"/>
      </dsp:txXfrm>
    </dsp:sp>
    <dsp:sp modelId="{81EF2E28-3D5B-46EC-902F-0A14831AFDB4}">
      <dsp:nvSpPr>
        <dsp:cNvPr id="0" name=""/>
        <dsp:cNvSpPr/>
      </dsp:nvSpPr>
      <dsp:spPr>
        <a:xfrm>
          <a:off x="0" y="2879123"/>
          <a:ext cx="8229600"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fr-CA" sz="1800" kern="1200"/>
            <a:t>Nombre maximum de messages possible à l’E/C</a:t>
          </a:r>
        </a:p>
        <a:p>
          <a:pPr marL="171450" lvl="1" indent="-171450" algn="l" defTabSz="800100">
            <a:lnSpc>
              <a:spcPct val="90000"/>
            </a:lnSpc>
            <a:spcBef>
              <a:spcPct val="0"/>
            </a:spcBef>
            <a:spcAft>
              <a:spcPct val="20000"/>
            </a:spcAft>
            <a:buChar char="••"/>
          </a:pPr>
          <a:r>
            <a:rPr lang="fr-CA" sz="1800" kern="1200"/>
            <a:t>Consulter demande au SELAT pour voir si d’autres messages sont présents</a:t>
          </a:r>
        </a:p>
      </dsp:txBody>
      <dsp:txXfrm>
        <a:off x="0" y="2879123"/>
        <a:ext cx="8229600" cy="618930"/>
      </dsp:txXfrm>
    </dsp:sp>
    <dsp:sp modelId="{7F752DC5-F22A-4A27-AE66-C1221DBB7164}">
      <dsp:nvSpPr>
        <dsp:cNvPr id="0" name=""/>
        <dsp:cNvSpPr/>
      </dsp:nvSpPr>
      <dsp:spPr>
        <a:xfrm>
          <a:off x="0" y="3498053"/>
          <a:ext cx="8229600"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CA" sz="2300" kern="1200" baseline="0"/>
            <a:t>Besoin d’explications supplémentaires</a:t>
          </a:r>
          <a:endParaRPr lang="fr-CA" sz="2300" kern="1200"/>
        </a:p>
      </dsp:txBody>
      <dsp:txXfrm>
        <a:off x="26930" y="3524983"/>
        <a:ext cx="8175740" cy="497795"/>
      </dsp:txXfrm>
    </dsp:sp>
    <dsp:sp modelId="{459D22FC-B940-41B8-BDFB-BF5DE9591BE6}">
      <dsp:nvSpPr>
        <dsp:cNvPr id="0" name=""/>
        <dsp:cNvSpPr/>
      </dsp:nvSpPr>
      <dsp:spPr>
        <a:xfrm>
          <a:off x="0" y="4049708"/>
          <a:ext cx="82296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fr-CA" sz="1800" kern="1200" dirty="0"/>
            <a:t>Transmettre un courriel à la boîte </a:t>
          </a:r>
          <a:r>
            <a:rPr lang="fr-CA" sz="1800" kern="1200" dirty="0">
              <a:hlinkClick xmlns:r="http://schemas.openxmlformats.org/officeDocument/2006/relationships" r:id="rId1"/>
            </a:rPr>
            <a:t>assistance_selat.ramq@ssss.gouv.qc.ca</a:t>
          </a:r>
          <a:endParaRPr lang="fr-CA" sz="1800" kern="1200" dirty="0"/>
        </a:p>
      </dsp:txBody>
      <dsp:txXfrm>
        <a:off x="0" y="4049708"/>
        <a:ext cx="8229600" cy="38088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4F383-7EFA-4F5E-BA8F-91922A3AEC14}">
      <dsp:nvSpPr>
        <dsp:cNvPr id="0" name=""/>
        <dsp:cNvSpPr/>
      </dsp:nvSpPr>
      <dsp:spPr>
        <a:xfrm>
          <a:off x="2088" y="297440"/>
          <a:ext cx="2668250" cy="3613620"/>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DD529D-19B9-4DF9-9097-77227869B49B}">
      <dsp:nvSpPr>
        <dsp:cNvPr id="0" name=""/>
        <dsp:cNvSpPr/>
      </dsp:nvSpPr>
      <dsp:spPr>
        <a:xfrm>
          <a:off x="397775" y="265518"/>
          <a:ext cx="2109339" cy="336375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a:lnSpc>
              <a:spcPct val="90000"/>
            </a:lnSpc>
            <a:spcBef>
              <a:spcPct val="0"/>
            </a:spcBef>
            <a:spcAft>
              <a:spcPct val="35000"/>
            </a:spcAft>
          </a:pPr>
          <a:endParaRPr lang="fr-CA" sz="6500" kern="1200" dirty="0"/>
        </a:p>
      </dsp:txBody>
      <dsp:txXfrm>
        <a:off x="397775" y="265518"/>
        <a:ext cx="2109339" cy="3363758"/>
      </dsp:txXfrm>
    </dsp:sp>
    <dsp:sp modelId="{B09565B5-B6C6-404B-A8BD-61469A039FAA}">
      <dsp:nvSpPr>
        <dsp:cNvPr id="0" name=""/>
        <dsp:cNvSpPr/>
      </dsp:nvSpPr>
      <dsp:spPr>
        <a:xfrm>
          <a:off x="2737281" y="-66935"/>
          <a:ext cx="735186" cy="735186"/>
        </a:xfrm>
        <a:prstGeom prst="ellipse">
          <a:avLst/>
        </a:prstGeom>
        <a:blipFill>
          <a:blip xmlns:r="http://schemas.openxmlformats.org/officeDocument/2006/relationships" r:embed="rId3">
            <a:extLst>
              <a:ext uri="{96DAC541-7B7A-43D3-8B79-37D633B846F1}">
                <asvg:svgBlip xmlns:asvg="http://schemas.microsoft.com/office/drawing/2016/SVG/main" xmlns="" r:embed="rId5"/>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7EE757-7ADC-4D7A-8424-31A78F287DA1}">
      <dsp:nvSpPr>
        <dsp:cNvPr id="0" name=""/>
        <dsp:cNvSpPr/>
      </dsp:nvSpPr>
      <dsp:spPr>
        <a:xfrm>
          <a:off x="3456934" y="0"/>
          <a:ext cx="4679956" cy="776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lvl="0" algn="l" defTabSz="755650">
            <a:lnSpc>
              <a:spcPct val="90000"/>
            </a:lnSpc>
            <a:spcBef>
              <a:spcPct val="0"/>
            </a:spcBef>
            <a:spcAft>
              <a:spcPct val="35000"/>
            </a:spcAft>
          </a:pPr>
          <a:r>
            <a:rPr lang="fr-CA" sz="1700" kern="1200" baseline="0" dirty="0"/>
            <a:t>Demande de rendez-vous téléphonique ou Teams peut être transmis à l'adresse courriel </a:t>
          </a:r>
          <a:r>
            <a:rPr lang="fr-CA" sz="1700" kern="1200" dirty="0">
              <a:hlinkClick xmlns:r="http://schemas.openxmlformats.org/officeDocument/2006/relationships" r:id="rId6"/>
            </a:rPr>
            <a:t>assistance_selat.ramq@ssss.gouv.qc.ca</a:t>
          </a:r>
          <a:endParaRPr lang="fr-CA" sz="1700" kern="1200" dirty="0"/>
        </a:p>
      </dsp:txBody>
      <dsp:txXfrm>
        <a:off x="3456934" y="0"/>
        <a:ext cx="4679956" cy="776643"/>
      </dsp:txXfrm>
    </dsp:sp>
    <dsp:sp modelId="{7ADA5CF1-0B13-435F-BCFA-1188644D2618}">
      <dsp:nvSpPr>
        <dsp:cNvPr id="0" name=""/>
        <dsp:cNvSpPr/>
      </dsp:nvSpPr>
      <dsp:spPr>
        <a:xfrm>
          <a:off x="2737281" y="821313"/>
          <a:ext cx="735186" cy="735186"/>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89EB10-8497-4360-8BFC-39DA0DCA9543}">
      <dsp:nvSpPr>
        <dsp:cNvPr id="0" name=""/>
        <dsp:cNvSpPr/>
      </dsp:nvSpPr>
      <dsp:spPr>
        <a:xfrm>
          <a:off x="3472468" y="821313"/>
          <a:ext cx="3912647" cy="735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lvl="0" algn="l" defTabSz="755650">
            <a:lnSpc>
              <a:spcPct val="90000"/>
            </a:lnSpc>
            <a:spcBef>
              <a:spcPct val="0"/>
            </a:spcBef>
            <a:spcAft>
              <a:spcPct val="35000"/>
            </a:spcAft>
          </a:pPr>
          <a:r>
            <a:rPr lang="fr-CA" sz="1700" kern="1200" baseline="0" dirty="0"/>
            <a:t>Veuillez indiquer dans l’objet « Demande de RDV téléphonique »</a:t>
          </a:r>
          <a:endParaRPr lang="fr-CA" sz="1700" kern="1200" dirty="0"/>
        </a:p>
      </dsp:txBody>
      <dsp:txXfrm>
        <a:off x="3472468" y="821313"/>
        <a:ext cx="3912647" cy="735186"/>
      </dsp:txXfrm>
    </dsp:sp>
    <dsp:sp modelId="{B9385173-7A07-409F-8879-53A97AF430B6}">
      <dsp:nvSpPr>
        <dsp:cNvPr id="0" name=""/>
        <dsp:cNvSpPr/>
      </dsp:nvSpPr>
      <dsp:spPr>
        <a:xfrm>
          <a:off x="2737281" y="1688833"/>
          <a:ext cx="735186" cy="735186"/>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43BC68-A9F4-4908-9B24-BC0739AB1428}">
      <dsp:nvSpPr>
        <dsp:cNvPr id="0" name=""/>
        <dsp:cNvSpPr/>
      </dsp:nvSpPr>
      <dsp:spPr>
        <a:xfrm>
          <a:off x="3472468" y="1688833"/>
          <a:ext cx="3912647" cy="735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lvl="0" algn="l" defTabSz="755650">
            <a:lnSpc>
              <a:spcPct val="90000"/>
            </a:lnSpc>
            <a:spcBef>
              <a:spcPct val="0"/>
            </a:spcBef>
            <a:spcAft>
              <a:spcPct val="35000"/>
            </a:spcAft>
          </a:pPr>
          <a:r>
            <a:rPr lang="fr-CA" sz="1700" kern="1200" baseline="0" dirty="0"/>
            <a:t>Envoyez vos disponibilités </a:t>
          </a:r>
          <a:endParaRPr lang="fr-CA" sz="1700" kern="1200" dirty="0"/>
        </a:p>
      </dsp:txBody>
      <dsp:txXfrm>
        <a:off x="3472468" y="1688833"/>
        <a:ext cx="3912647" cy="735186"/>
      </dsp:txXfrm>
    </dsp:sp>
    <dsp:sp modelId="{7E32958F-37B3-4477-BA26-860D23670829}">
      <dsp:nvSpPr>
        <dsp:cNvPr id="0" name=""/>
        <dsp:cNvSpPr/>
      </dsp:nvSpPr>
      <dsp:spPr>
        <a:xfrm>
          <a:off x="2737281" y="2556353"/>
          <a:ext cx="735186" cy="735186"/>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7A06ED-10FA-4061-8584-DE5ACF0CEBC1}">
      <dsp:nvSpPr>
        <dsp:cNvPr id="0" name=""/>
        <dsp:cNvSpPr/>
      </dsp:nvSpPr>
      <dsp:spPr>
        <a:xfrm>
          <a:off x="3472468" y="2556353"/>
          <a:ext cx="3912647" cy="735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lvl="0" algn="l" defTabSz="755650">
            <a:lnSpc>
              <a:spcPct val="90000"/>
            </a:lnSpc>
            <a:spcBef>
              <a:spcPct val="0"/>
            </a:spcBef>
            <a:spcAft>
              <a:spcPct val="35000"/>
            </a:spcAft>
          </a:pPr>
          <a:r>
            <a:rPr lang="fr-CA" sz="1700" kern="1200" baseline="0"/>
            <a:t>Inscrivez vos questions </a:t>
          </a:r>
          <a:endParaRPr lang="fr-CA" sz="1700" kern="1200"/>
        </a:p>
      </dsp:txBody>
      <dsp:txXfrm>
        <a:off x="3472468" y="2556353"/>
        <a:ext cx="3912647" cy="735186"/>
      </dsp:txXfrm>
    </dsp:sp>
    <dsp:sp modelId="{459A806C-56AE-43AD-B18E-65C189973CC2}">
      <dsp:nvSpPr>
        <dsp:cNvPr id="0" name=""/>
        <dsp:cNvSpPr/>
      </dsp:nvSpPr>
      <dsp:spPr>
        <a:xfrm>
          <a:off x="2737281" y="3423874"/>
          <a:ext cx="735186" cy="735186"/>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CBA165-9FEB-4135-ABBE-FFBF5BBF8350}">
      <dsp:nvSpPr>
        <dsp:cNvPr id="0" name=""/>
        <dsp:cNvSpPr/>
      </dsp:nvSpPr>
      <dsp:spPr>
        <a:xfrm>
          <a:off x="3472468" y="3423874"/>
          <a:ext cx="3912647" cy="735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lvl="0" algn="l" defTabSz="755650">
            <a:lnSpc>
              <a:spcPct val="90000"/>
            </a:lnSpc>
            <a:spcBef>
              <a:spcPct val="0"/>
            </a:spcBef>
            <a:spcAft>
              <a:spcPct val="35000"/>
            </a:spcAft>
          </a:pPr>
          <a:r>
            <a:rPr lang="fr-CA" sz="1700" kern="1200" baseline="0" dirty="0"/>
            <a:t>Un rendez-vous téléphonique ou une convocation Teams sera planifié </a:t>
          </a:r>
          <a:endParaRPr lang="fr-CA" sz="1700" kern="1200" dirty="0"/>
        </a:p>
      </dsp:txBody>
      <dsp:txXfrm>
        <a:off x="3472468" y="3423874"/>
        <a:ext cx="3912647" cy="735186"/>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17CE3-A9F6-40E4-8559-116B23924BB2}">
      <dsp:nvSpPr>
        <dsp:cNvPr id="0" name=""/>
        <dsp:cNvSpPr/>
      </dsp:nvSpPr>
      <dsp:spPr>
        <a:xfrm>
          <a:off x="0" y="3615"/>
          <a:ext cx="8229600" cy="590619"/>
        </a:xfrm>
        <a:prstGeom prst="roundRect">
          <a:avLst>
            <a:gd name="adj" fmla="val 1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sp>
    <dsp:sp modelId="{14DC96DC-F4A8-45C3-B234-CA357A375316}">
      <dsp:nvSpPr>
        <dsp:cNvPr id="0" name=""/>
        <dsp:cNvSpPr/>
      </dsp:nvSpPr>
      <dsp:spPr>
        <a:xfrm>
          <a:off x="178662" y="136505"/>
          <a:ext cx="324840" cy="3248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5FB2BF-5624-47D7-859E-461618265410}">
      <dsp:nvSpPr>
        <dsp:cNvPr id="0" name=""/>
        <dsp:cNvSpPr/>
      </dsp:nvSpPr>
      <dsp:spPr>
        <a:xfrm>
          <a:off x="682165" y="3615"/>
          <a:ext cx="7546767" cy="590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07" tIns="62507" rIns="62507" bIns="62507" numCol="1" spcCol="1270" anchor="ctr" anchorCtr="0">
          <a:noAutofit/>
        </a:bodyPr>
        <a:lstStyle/>
        <a:p>
          <a:pPr lvl="0" algn="l" defTabSz="844550">
            <a:lnSpc>
              <a:spcPct val="100000"/>
            </a:lnSpc>
            <a:spcBef>
              <a:spcPct val="0"/>
            </a:spcBef>
            <a:spcAft>
              <a:spcPct val="35000"/>
            </a:spcAft>
          </a:pPr>
          <a:r>
            <a:rPr lang="fr-CA" sz="1900" kern="1200" baseline="0" dirty="0">
              <a:hlinkClick xmlns:r="http://schemas.openxmlformats.org/officeDocument/2006/relationships" r:id="rId8"/>
            </a:rPr>
            <a:t>Règlement ASDP </a:t>
          </a:r>
          <a:r>
            <a:rPr lang="fr-CA" sz="1900" kern="1200" baseline="0" dirty="0"/>
            <a:t>(art. 1 à 34.2)</a:t>
          </a:r>
          <a:endParaRPr lang="en-US" sz="1900" kern="1200" dirty="0"/>
        </a:p>
      </dsp:txBody>
      <dsp:txXfrm>
        <a:off x="682165" y="3615"/>
        <a:ext cx="7546767" cy="590619"/>
      </dsp:txXfrm>
    </dsp:sp>
    <dsp:sp modelId="{738456ED-64A3-4F85-8930-B65E8822A73E}">
      <dsp:nvSpPr>
        <dsp:cNvPr id="0" name=""/>
        <dsp:cNvSpPr/>
      </dsp:nvSpPr>
      <dsp:spPr>
        <a:xfrm>
          <a:off x="0" y="741890"/>
          <a:ext cx="8229600" cy="590619"/>
        </a:xfrm>
        <a:prstGeom prst="roundRect">
          <a:avLst>
            <a:gd name="adj" fmla="val 10000"/>
          </a:avLst>
        </a:prstGeom>
        <a:solidFill>
          <a:srgbClr val="1F497D">
            <a:lumMod val="20000"/>
            <a:lumOff val="80000"/>
          </a:srgbClr>
        </a:solidFill>
        <a:ln>
          <a:noFill/>
        </a:ln>
        <a:effectLst/>
      </dsp:spPr>
      <dsp:style>
        <a:lnRef idx="0">
          <a:scrgbClr r="0" g="0" b="0"/>
        </a:lnRef>
        <a:fillRef idx="1">
          <a:scrgbClr r="0" g="0" b="0"/>
        </a:fillRef>
        <a:effectRef idx="0">
          <a:scrgbClr r="0" g="0" b="0"/>
        </a:effectRef>
        <a:fontRef idx="minor"/>
      </dsp:style>
    </dsp:sp>
    <dsp:sp modelId="{D709CF37-F42B-4B7D-AEA5-9DEBE87B8AAE}">
      <dsp:nvSpPr>
        <dsp:cNvPr id="0" name=""/>
        <dsp:cNvSpPr/>
      </dsp:nvSpPr>
      <dsp:spPr>
        <a:xfrm>
          <a:off x="178662" y="874779"/>
          <a:ext cx="324840" cy="3248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E56A5E-BA76-4344-B920-F1CD07BBF977}">
      <dsp:nvSpPr>
        <dsp:cNvPr id="0" name=""/>
        <dsp:cNvSpPr/>
      </dsp:nvSpPr>
      <dsp:spPr>
        <a:xfrm>
          <a:off x="682165" y="741890"/>
          <a:ext cx="7546767" cy="590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07" tIns="62507" rIns="62507" bIns="62507" numCol="1" spcCol="1270" anchor="ctr" anchorCtr="0">
          <a:noAutofit/>
        </a:bodyPr>
        <a:lstStyle/>
        <a:p>
          <a:pPr lvl="0" algn="l" defTabSz="844550">
            <a:lnSpc>
              <a:spcPct val="100000"/>
            </a:lnSpc>
            <a:spcBef>
              <a:spcPct val="0"/>
            </a:spcBef>
            <a:spcAft>
              <a:spcPct val="35000"/>
            </a:spcAft>
          </a:pPr>
          <a:r>
            <a:rPr lang="fr-CA" sz="1900" kern="1200" baseline="0" dirty="0">
              <a:hlinkClick xmlns:r="http://schemas.openxmlformats.org/officeDocument/2006/relationships" r:id="rId11"/>
            </a:rPr>
            <a:t>Tarif</a:t>
          </a:r>
          <a:r>
            <a:rPr lang="fr-CA" sz="1900" kern="1200" baseline="0" dirty="0"/>
            <a:t>* – Titre Premier (Partie I et III): Sélectionnez la Version à jour</a:t>
          </a:r>
          <a:endParaRPr lang="en-US" sz="1900" kern="1200" dirty="0"/>
        </a:p>
      </dsp:txBody>
      <dsp:txXfrm>
        <a:off x="682165" y="741890"/>
        <a:ext cx="7546767" cy="590619"/>
      </dsp:txXfrm>
    </dsp:sp>
    <dsp:sp modelId="{9480E89B-E8E6-4608-8317-C3DE76635B44}">
      <dsp:nvSpPr>
        <dsp:cNvPr id="0" name=""/>
        <dsp:cNvSpPr/>
      </dsp:nvSpPr>
      <dsp:spPr>
        <a:xfrm>
          <a:off x="0" y="1480164"/>
          <a:ext cx="8229600" cy="590619"/>
        </a:xfrm>
        <a:prstGeom prst="roundRect">
          <a:avLst>
            <a:gd name="adj" fmla="val 10000"/>
          </a:avLst>
        </a:prstGeom>
        <a:solidFill>
          <a:srgbClr val="1F497D">
            <a:lumMod val="20000"/>
            <a:lumOff val="80000"/>
          </a:srgbClr>
        </a:solidFill>
        <a:ln>
          <a:noFill/>
        </a:ln>
        <a:effectLst/>
      </dsp:spPr>
      <dsp:style>
        <a:lnRef idx="0">
          <a:scrgbClr r="0" g="0" b="0"/>
        </a:lnRef>
        <a:fillRef idx="1">
          <a:scrgbClr r="0" g="0" b="0"/>
        </a:fillRef>
        <a:effectRef idx="0">
          <a:scrgbClr r="0" g="0" b="0"/>
        </a:effectRef>
        <a:fontRef idx="minor"/>
      </dsp:style>
    </dsp:sp>
    <dsp:sp modelId="{611FE508-9C6E-42A1-8E76-2E9F0E23EC5B}">
      <dsp:nvSpPr>
        <dsp:cNvPr id="0" name=""/>
        <dsp:cNvSpPr/>
      </dsp:nvSpPr>
      <dsp:spPr>
        <a:xfrm>
          <a:off x="178662" y="1613054"/>
          <a:ext cx="324840" cy="324840"/>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F566DB-C647-4957-BC01-0E44D4376FDB}">
      <dsp:nvSpPr>
        <dsp:cNvPr id="0" name=""/>
        <dsp:cNvSpPr/>
      </dsp:nvSpPr>
      <dsp:spPr>
        <a:xfrm>
          <a:off x="682832" y="1512170"/>
          <a:ext cx="7546767" cy="590619"/>
        </a:xfrm>
        <a:prstGeom prst="rect">
          <a:avLst/>
        </a:prstGeom>
        <a:solidFill>
          <a:srgbClr val="1F497D">
            <a:lumMod val="20000"/>
            <a:lumOff val="8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62507" tIns="62507" rIns="62507" bIns="62507" numCol="1" spcCol="1270" anchor="ctr" anchorCtr="0">
          <a:noAutofit/>
        </a:bodyPr>
        <a:lstStyle/>
        <a:p>
          <a:pPr lvl="0" algn="l" defTabSz="844550">
            <a:lnSpc>
              <a:spcPct val="100000"/>
            </a:lnSpc>
            <a:spcBef>
              <a:spcPct val="0"/>
            </a:spcBef>
            <a:spcAft>
              <a:spcPct val="35000"/>
            </a:spcAft>
          </a:pPr>
          <a:r>
            <a:rPr lang="fr-CA" sz="1900" kern="1200" baseline="0" dirty="0">
              <a:hlinkClick xmlns:r="http://schemas.openxmlformats.org/officeDocument/2006/relationships" r:id="rId14"/>
            </a:rPr>
            <a:t>Guide de facturation ASDP</a:t>
          </a:r>
          <a:endParaRPr lang="en-US" sz="1900" kern="1200" dirty="0"/>
        </a:p>
      </dsp:txBody>
      <dsp:txXfrm>
        <a:off x="682832" y="1512170"/>
        <a:ext cx="7546767" cy="590619"/>
      </dsp:txXfrm>
    </dsp:sp>
    <dsp:sp modelId="{61CA2A62-5B69-404B-ADB8-C5E3E1F57343}">
      <dsp:nvSpPr>
        <dsp:cNvPr id="0" name=""/>
        <dsp:cNvSpPr/>
      </dsp:nvSpPr>
      <dsp:spPr>
        <a:xfrm>
          <a:off x="0" y="2218439"/>
          <a:ext cx="8229600" cy="590619"/>
        </a:xfrm>
        <a:prstGeom prst="roundRect">
          <a:avLst>
            <a:gd name="adj" fmla="val 10000"/>
          </a:avLst>
        </a:prstGeom>
        <a:solidFill>
          <a:srgbClr val="1F497D">
            <a:lumMod val="20000"/>
            <a:lumOff val="80000"/>
          </a:srgbClr>
        </a:solidFill>
        <a:ln>
          <a:noFill/>
        </a:ln>
        <a:effectLst/>
      </dsp:spPr>
      <dsp:style>
        <a:lnRef idx="0">
          <a:scrgbClr r="0" g="0" b="0"/>
        </a:lnRef>
        <a:fillRef idx="1">
          <a:scrgbClr r="0" g="0" b="0"/>
        </a:fillRef>
        <a:effectRef idx="0">
          <a:scrgbClr r="0" g="0" b="0"/>
        </a:effectRef>
        <a:fontRef idx="minor"/>
      </dsp:style>
    </dsp:sp>
    <dsp:sp modelId="{39C1E9C1-83F9-4D25-952B-3F4B277A45D8}">
      <dsp:nvSpPr>
        <dsp:cNvPr id="0" name=""/>
        <dsp:cNvSpPr/>
      </dsp:nvSpPr>
      <dsp:spPr>
        <a:xfrm>
          <a:off x="161299" y="2332725"/>
          <a:ext cx="324840" cy="324840"/>
        </a:xfrm>
        <a:prstGeom prst="rect">
          <a:avLst/>
        </a:prstGeom>
        <a:blipFill>
          <a:blip xmlns:r="http://schemas.openxmlformats.org/officeDocument/2006/relationships" r:embed="rId15">
            <a:extLst>
              <a:ext uri="{96DAC541-7B7A-43D3-8B79-37D633B846F1}">
                <asvg:svgBlip xmlns:asvg="http://schemas.microsoft.com/office/drawing/2016/SVG/main" xmlns="" r:embed="rId1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627F22-2B06-41D3-9B31-6F8493B6DCBA}">
      <dsp:nvSpPr>
        <dsp:cNvPr id="0" name=""/>
        <dsp:cNvSpPr/>
      </dsp:nvSpPr>
      <dsp:spPr>
        <a:xfrm>
          <a:off x="682165" y="2218439"/>
          <a:ext cx="7546767" cy="590619"/>
        </a:xfrm>
        <a:prstGeom prst="rect">
          <a:avLst/>
        </a:prstGeom>
        <a:solidFill>
          <a:srgbClr val="1F497D">
            <a:lumMod val="20000"/>
            <a:lumOff val="8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62507" tIns="62507" rIns="62507" bIns="62507" numCol="1" spcCol="1270" anchor="ctr" anchorCtr="0">
          <a:noAutofit/>
        </a:bodyPr>
        <a:lstStyle/>
        <a:p>
          <a:pPr lvl="0" algn="l" defTabSz="844550">
            <a:lnSpc>
              <a:spcPct val="100000"/>
            </a:lnSpc>
            <a:spcBef>
              <a:spcPct val="0"/>
            </a:spcBef>
            <a:spcAft>
              <a:spcPct val="35000"/>
            </a:spcAft>
          </a:pPr>
          <a:r>
            <a:rPr lang="fr-CA" sz="1900" kern="1200" dirty="0">
              <a:hlinkClick xmlns:r="http://schemas.openxmlformats.org/officeDocument/2006/relationships" r:id="rId17"/>
            </a:rPr>
            <a:t>La liste de messages explicatifs</a:t>
          </a:r>
          <a:endParaRPr lang="fr-CA" sz="1900" kern="1200" dirty="0"/>
        </a:p>
      </dsp:txBody>
      <dsp:txXfrm>
        <a:off x="682165" y="2218439"/>
        <a:ext cx="7546767" cy="590619"/>
      </dsp:txXfrm>
    </dsp:sp>
    <dsp:sp modelId="{2EDD05CB-418F-42E1-B947-84C1C458013F}">
      <dsp:nvSpPr>
        <dsp:cNvPr id="0" name=""/>
        <dsp:cNvSpPr/>
      </dsp:nvSpPr>
      <dsp:spPr>
        <a:xfrm>
          <a:off x="0" y="2956713"/>
          <a:ext cx="8229600" cy="590619"/>
        </a:xfrm>
        <a:prstGeom prst="roundRect">
          <a:avLst>
            <a:gd name="adj" fmla="val 10000"/>
          </a:avLst>
        </a:prstGeom>
        <a:solidFill>
          <a:srgbClr val="1F497D">
            <a:lumMod val="20000"/>
            <a:lumOff val="80000"/>
          </a:srgbClr>
        </a:solidFill>
        <a:ln>
          <a:noFill/>
        </a:ln>
        <a:effectLst/>
      </dsp:spPr>
      <dsp:style>
        <a:lnRef idx="0">
          <a:scrgbClr r="0" g="0" b="0"/>
        </a:lnRef>
        <a:fillRef idx="1">
          <a:scrgbClr r="0" g="0" b="0"/>
        </a:fillRef>
        <a:effectRef idx="0">
          <a:scrgbClr r="0" g="0" b="0"/>
        </a:effectRef>
        <a:fontRef idx="minor"/>
      </dsp:style>
    </dsp:sp>
    <dsp:sp modelId="{2DE9CC7E-F0C0-469E-9A25-D6232B50F40B}">
      <dsp:nvSpPr>
        <dsp:cNvPr id="0" name=""/>
        <dsp:cNvSpPr/>
      </dsp:nvSpPr>
      <dsp:spPr>
        <a:xfrm>
          <a:off x="178662" y="3089603"/>
          <a:ext cx="324840" cy="324840"/>
        </a:xfrm>
        <a:prstGeom prst="rect">
          <a:avLst/>
        </a:prstGeom>
        <a:blipFill>
          <a:blip xmlns:r="http://schemas.openxmlformats.org/officeDocument/2006/relationships"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153D40-4CB0-4045-B7A7-0D710C936298}">
      <dsp:nvSpPr>
        <dsp:cNvPr id="0" name=""/>
        <dsp:cNvSpPr/>
      </dsp:nvSpPr>
      <dsp:spPr>
        <a:xfrm>
          <a:off x="682165" y="2956713"/>
          <a:ext cx="7546767" cy="590619"/>
        </a:xfrm>
        <a:prstGeom prst="rect">
          <a:avLst/>
        </a:prstGeom>
        <a:solidFill>
          <a:srgbClr val="1F497D">
            <a:lumMod val="20000"/>
            <a:lumOff val="8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62507" tIns="62507" rIns="62507" bIns="62507" numCol="1" spcCol="1270" anchor="ctr" anchorCtr="0">
          <a:noAutofit/>
        </a:bodyPr>
        <a:lstStyle/>
        <a:p>
          <a:pPr lvl="0" algn="l" defTabSz="844550">
            <a:lnSpc>
              <a:spcPct val="100000"/>
            </a:lnSpc>
            <a:spcBef>
              <a:spcPct val="0"/>
            </a:spcBef>
            <a:spcAft>
              <a:spcPct val="35000"/>
            </a:spcAft>
          </a:pPr>
          <a:r>
            <a:rPr lang="fr-CA" sz="1900" kern="1200" baseline="0" dirty="0"/>
            <a:t>Q/R sur les allègements concernant l’OM</a:t>
          </a:r>
          <a:endParaRPr lang="en-US" sz="1900" kern="1200" dirty="0"/>
        </a:p>
      </dsp:txBody>
      <dsp:txXfrm>
        <a:off x="682165" y="2956713"/>
        <a:ext cx="7546767" cy="590619"/>
      </dsp:txXfrm>
    </dsp:sp>
    <dsp:sp modelId="{403666CA-CFA6-4FCB-B861-2E03B2159FF8}">
      <dsp:nvSpPr>
        <dsp:cNvPr id="0" name=""/>
        <dsp:cNvSpPr/>
      </dsp:nvSpPr>
      <dsp:spPr>
        <a:xfrm>
          <a:off x="0" y="3694988"/>
          <a:ext cx="8229600" cy="765891"/>
        </a:xfrm>
        <a:prstGeom prst="roundRect">
          <a:avLst>
            <a:gd name="adj" fmla="val 10000"/>
          </a:avLst>
        </a:prstGeom>
        <a:solidFill>
          <a:srgbClr val="1F497D">
            <a:lumMod val="20000"/>
            <a:lumOff val="80000"/>
          </a:srgbClr>
        </a:solidFill>
        <a:ln>
          <a:noFill/>
        </a:ln>
        <a:effectLst/>
      </dsp:spPr>
      <dsp:style>
        <a:lnRef idx="0">
          <a:scrgbClr r="0" g="0" b="0"/>
        </a:lnRef>
        <a:fillRef idx="1">
          <a:scrgbClr r="0" g="0" b="0"/>
        </a:fillRef>
        <a:effectRef idx="0">
          <a:scrgbClr r="0" g="0" b="0"/>
        </a:effectRef>
        <a:fontRef idx="minor"/>
      </dsp:style>
    </dsp:sp>
    <dsp:sp modelId="{C022D852-6700-46E2-BC3B-5934A0C9E02B}">
      <dsp:nvSpPr>
        <dsp:cNvPr id="0" name=""/>
        <dsp:cNvSpPr/>
      </dsp:nvSpPr>
      <dsp:spPr>
        <a:xfrm>
          <a:off x="178662" y="3915513"/>
          <a:ext cx="324840" cy="324840"/>
        </a:xfrm>
        <a:prstGeom prst="rect">
          <a:avLst/>
        </a:prstGeom>
        <a:blipFill>
          <a:blip xmlns:r="http://schemas.openxmlformats.org/officeDocument/2006/relationships" r:embed="rId20">
            <a:extLst>
              <a:ext uri="{96DAC541-7B7A-43D3-8B79-37D633B846F1}">
                <asvg:svgBlip xmlns:asvg="http://schemas.microsoft.com/office/drawing/2016/SVG/main" xmlns="" r:embed="rId21"/>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CCCD94-D19F-4374-9577-E5149EFF0B32}">
      <dsp:nvSpPr>
        <dsp:cNvPr id="0" name=""/>
        <dsp:cNvSpPr/>
      </dsp:nvSpPr>
      <dsp:spPr>
        <a:xfrm>
          <a:off x="682165" y="3782624"/>
          <a:ext cx="3703320" cy="590619"/>
        </a:xfrm>
        <a:prstGeom prst="rect">
          <a:avLst/>
        </a:prstGeom>
        <a:solidFill>
          <a:srgbClr val="1F497D">
            <a:lumMod val="20000"/>
            <a:lumOff val="8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62507" tIns="62507" rIns="62507" bIns="62507" numCol="1" spcCol="1270" anchor="ctr" anchorCtr="0">
          <a:noAutofit/>
        </a:bodyPr>
        <a:lstStyle/>
        <a:p>
          <a:pPr lvl="0" algn="l" defTabSz="844550">
            <a:lnSpc>
              <a:spcPct val="100000"/>
            </a:lnSpc>
            <a:spcBef>
              <a:spcPct val="0"/>
            </a:spcBef>
            <a:spcAft>
              <a:spcPct val="35000"/>
            </a:spcAft>
          </a:pPr>
          <a:r>
            <a:rPr lang="fr-CA" sz="1900" kern="1200" baseline="0" dirty="0">
              <a:hlinkClick xmlns:r="http://schemas.openxmlformats.org/officeDocument/2006/relationships" r:id="rId22"/>
            </a:rPr>
            <a:t>Directives liées au Règlement</a:t>
          </a:r>
          <a:endParaRPr lang="en-US" sz="1900" kern="1200" dirty="0"/>
        </a:p>
      </dsp:txBody>
      <dsp:txXfrm>
        <a:off x="682165" y="3782624"/>
        <a:ext cx="3703320" cy="590619"/>
      </dsp:txXfrm>
    </dsp:sp>
    <dsp:sp modelId="{A28F75D3-9862-4C14-A282-373F6A6A9D58}">
      <dsp:nvSpPr>
        <dsp:cNvPr id="0" name=""/>
        <dsp:cNvSpPr/>
      </dsp:nvSpPr>
      <dsp:spPr>
        <a:xfrm>
          <a:off x="4385485" y="3782624"/>
          <a:ext cx="3843447" cy="590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07" tIns="62507" rIns="62507" bIns="62507" numCol="1" spcCol="1270" anchor="ctr" anchorCtr="0">
          <a:noAutofit/>
        </a:bodyPr>
        <a:lstStyle/>
        <a:p>
          <a:pPr lvl="0" algn="l" defTabSz="488950">
            <a:lnSpc>
              <a:spcPct val="100000"/>
            </a:lnSpc>
            <a:spcBef>
              <a:spcPct val="0"/>
            </a:spcBef>
            <a:spcAft>
              <a:spcPct val="35000"/>
            </a:spcAft>
          </a:pPr>
          <a:r>
            <a:rPr lang="fr-CA" sz="1100" kern="1200" dirty="0"/>
            <a:t>Attribution appareil ou composants additionnels</a:t>
          </a:r>
          <a:endParaRPr lang="en-US" sz="1100" kern="1200" dirty="0"/>
        </a:p>
        <a:p>
          <a:pPr lvl="0" algn="l" defTabSz="488950">
            <a:lnSpc>
              <a:spcPct val="100000"/>
            </a:lnSpc>
            <a:spcBef>
              <a:spcPct val="0"/>
            </a:spcBef>
            <a:spcAft>
              <a:spcPct val="35000"/>
            </a:spcAft>
          </a:pPr>
          <a:r>
            <a:rPr lang="fr-CA" sz="1100" kern="1200" dirty="0"/>
            <a:t>Ordonnance médicale</a:t>
          </a:r>
          <a:endParaRPr lang="en-US" sz="1100" kern="1200" dirty="0"/>
        </a:p>
        <a:p>
          <a:pPr lvl="0" algn="l" defTabSz="488950">
            <a:lnSpc>
              <a:spcPct val="100000"/>
            </a:lnSpc>
            <a:spcBef>
              <a:spcPct val="0"/>
            </a:spcBef>
            <a:spcAft>
              <a:spcPct val="35000"/>
            </a:spcAft>
          </a:pPr>
          <a:r>
            <a:rPr lang="fr-CA" sz="1100" kern="1200" dirty="0"/>
            <a:t>Aides à la marche</a:t>
          </a:r>
          <a:endParaRPr lang="en-US" sz="1100" kern="1200" dirty="0"/>
        </a:p>
      </dsp:txBody>
      <dsp:txXfrm>
        <a:off x="4385485" y="3782624"/>
        <a:ext cx="3843447" cy="5906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241DC-1E81-41FB-A8C0-68F9F1782FC5}">
      <dsp:nvSpPr>
        <dsp:cNvPr id="0" name=""/>
        <dsp:cNvSpPr/>
      </dsp:nvSpPr>
      <dsp:spPr>
        <a:xfrm>
          <a:off x="0" y="7154"/>
          <a:ext cx="8229600"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fr-CH" sz="1900" b="1" kern="1200" baseline="0" dirty="0"/>
            <a:t>TITRE PREMIER</a:t>
          </a:r>
          <a:endParaRPr lang="fr-CA" sz="1900" kern="1200" dirty="0"/>
        </a:p>
      </dsp:txBody>
      <dsp:txXfrm>
        <a:off x="22246" y="29400"/>
        <a:ext cx="8185108" cy="411223"/>
      </dsp:txXfrm>
    </dsp:sp>
    <dsp:sp modelId="{3D2A3FED-7F42-41B4-9BD6-4EC2A5E7CE3B}">
      <dsp:nvSpPr>
        <dsp:cNvPr id="0" name=""/>
        <dsp:cNvSpPr/>
      </dsp:nvSpPr>
      <dsp:spPr>
        <a:xfrm>
          <a:off x="0" y="462869"/>
          <a:ext cx="8229600" cy="308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2700" rIns="71120" bIns="12700" numCol="1" spcCol="1270" anchor="t" anchorCtr="0">
          <a:noAutofit/>
        </a:bodyPr>
        <a:lstStyle/>
        <a:p>
          <a:pPr marL="228600" lvl="1" indent="-228600" algn="l" defTabSz="933450">
            <a:lnSpc>
              <a:spcPct val="90000"/>
            </a:lnSpc>
            <a:spcBef>
              <a:spcPct val="0"/>
            </a:spcBef>
            <a:spcAft>
              <a:spcPct val="20000"/>
            </a:spcAft>
            <a:buChar char="••"/>
          </a:pPr>
          <a:r>
            <a:rPr lang="fr-CH" sz="2100" b="0" kern="1200" baseline="0" dirty="0"/>
            <a:t>Orthèses, prothèses, aides à la marche et aides à la verticalisation</a:t>
          </a:r>
          <a:endParaRPr lang="fr-CA" sz="2100" b="0" kern="1200" dirty="0"/>
        </a:p>
        <a:p>
          <a:pPr marL="57150" lvl="1" indent="-57150" algn="l" defTabSz="444500">
            <a:lnSpc>
              <a:spcPct val="90000"/>
            </a:lnSpc>
            <a:spcBef>
              <a:spcPct val="0"/>
            </a:spcBef>
            <a:spcAft>
              <a:spcPct val="20000"/>
            </a:spcAft>
            <a:buChar char="••"/>
          </a:pPr>
          <a:endParaRPr lang="fr-CA" sz="1000" b="0" kern="1200" dirty="0"/>
        </a:p>
        <a:p>
          <a:pPr marL="228600" lvl="1" indent="-228600" algn="l" defTabSz="933450">
            <a:lnSpc>
              <a:spcPct val="90000"/>
            </a:lnSpc>
            <a:spcBef>
              <a:spcPct val="0"/>
            </a:spcBef>
            <a:spcAft>
              <a:spcPct val="20000"/>
            </a:spcAft>
            <a:buChar char="••"/>
          </a:pPr>
          <a:r>
            <a:rPr lang="fr-CH" sz="2100" b="1" kern="1200" baseline="0" dirty="0"/>
            <a:t>Services fournis uniquement par un établissement :</a:t>
          </a:r>
          <a:endParaRPr lang="fr-CA" sz="2100" kern="1200" dirty="0"/>
        </a:p>
        <a:p>
          <a:pPr marL="457200" lvl="2" indent="-228600" algn="l" defTabSz="933450">
            <a:lnSpc>
              <a:spcPct val="90000"/>
            </a:lnSpc>
            <a:spcBef>
              <a:spcPct val="0"/>
            </a:spcBef>
            <a:spcAft>
              <a:spcPct val="20000"/>
            </a:spcAft>
            <a:buChar char="••"/>
          </a:pPr>
          <a:r>
            <a:rPr lang="fr-CH" sz="2100" b="0" kern="1200" dirty="0"/>
            <a:t>Attribution ou remplacement de prothèse myoélectrique ou électromécanique*</a:t>
          </a:r>
          <a:endParaRPr lang="fr-CA" sz="2100" b="0" kern="1200" dirty="0"/>
        </a:p>
        <a:p>
          <a:pPr marL="457200" lvl="2" indent="-228600" algn="l" defTabSz="933450">
            <a:lnSpc>
              <a:spcPct val="90000"/>
            </a:lnSpc>
            <a:spcBef>
              <a:spcPct val="0"/>
            </a:spcBef>
            <a:spcAft>
              <a:spcPct val="20000"/>
            </a:spcAft>
            <a:buChar char="••"/>
          </a:pPr>
          <a:r>
            <a:rPr lang="fr-CH" sz="2100" b="0" kern="1200" dirty="0"/>
            <a:t>Cadre de verticalisation pédiatrique</a:t>
          </a:r>
          <a:endParaRPr lang="fr-CA" sz="2100" b="0" kern="1200" dirty="0"/>
        </a:p>
        <a:p>
          <a:pPr marL="457200" lvl="2" indent="-228600" algn="l" defTabSz="933450">
            <a:lnSpc>
              <a:spcPct val="90000"/>
            </a:lnSpc>
            <a:spcBef>
              <a:spcPct val="0"/>
            </a:spcBef>
            <a:spcAft>
              <a:spcPct val="20000"/>
            </a:spcAft>
            <a:buChar char="••"/>
          </a:pPr>
          <a:r>
            <a:rPr lang="fr-CH" sz="2100" b="0" kern="1200" dirty="0"/>
            <a:t>Orthèse crânienne pour plagiocéphalie</a:t>
          </a:r>
          <a:endParaRPr lang="fr-CA" sz="2100" b="0" kern="1200" dirty="0"/>
        </a:p>
        <a:p>
          <a:pPr marL="457200" lvl="2" indent="-228600" algn="l" defTabSz="933450">
            <a:lnSpc>
              <a:spcPct val="90000"/>
            </a:lnSpc>
            <a:spcBef>
              <a:spcPct val="0"/>
            </a:spcBef>
            <a:spcAft>
              <a:spcPct val="20000"/>
            </a:spcAft>
            <a:buChar char="••"/>
          </a:pPr>
          <a:r>
            <a:rPr lang="fr-CA" sz="2100" b="0" kern="1200" dirty="0"/>
            <a:t>Aide à la marche en considération spéciale (CS)</a:t>
          </a:r>
        </a:p>
      </dsp:txBody>
      <dsp:txXfrm>
        <a:off x="0" y="462869"/>
        <a:ext cx="8229600" cy="3080100"/>
      </dsp:txXfrm>
    </dsp:sp>
    <dsp:sp modelId="{7080A764-8F3C-443F-AF7A-8432CFBCA232}">
      <dsp:nvSpPr>
        <dsp:cNvPr id="0" name=""/>
        <dsp:cNvSpPr/>
      </dsp:nvSpPr>
      <dsp:spPr>
        <a:xfrm>
          <a:off x="0" y="3096346"/>
          <a:ext cx="8229600" cy="455715"/>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fr-CH" sz="1900" kern="1200" baseline="0" dirty="0"/>
            <a:t>TITRE DEUXIÈME</a:t>
          </a:r>
          <a:endParaRPr lang="fr-CA" sz="1900" kern="1200" dirty="0"/>
        </a:p>
      </dsp:txBody>
      <dsp:txXfrm>
        <a:off x="22246" y="3118592"/>
        <a:ext cx="8185108" cy="411223"/>
      </dsp:txXfrm>
    </dsp:sp>
    <dsp:sp modelId="{DEFDF58C-074C-4E37-A9ED-0EFA8A6C8289}">
      <dsp:nvSpPr>
        <dsp:cNvPr id="0" name=""/>
        <dsp:cNvSpPr/>
      </dsp:nvSpPr>
      <dsp:spPr>
        <a:xfrm>
          <a:off x="0" y="3816422"/>
          <a:ext cx="8229600"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fr-CH" sz="1500" kern="1200" baseline="0" dirty="0">
              <a:solidFill>
                <a:schemeClr val="bg1">
                  <a:lumMod val="50000"/>
                </a:schemeClr>
              </a:solidFill>
            </a:rPr>
            <a:t>Aides à la locomotion et aides à la posture</a:t>
          </a:r>
          <a:endParaRPr lang="fr-CA" sz="1500" kern="1200" dirty="0">
            <a:solidFill>
              <a:schemeClr val="bg1">
                <a:lumMod val="50000"/>
              </a:schemeClr>
            </a:solidFill>
          </a:endParaRPr>
        </a:p>
      </dsp:txBody>
      <dsp:txXfrm>
        <a:off x="0" y="3816422"/>
        <a:ext cx="8229600" cy="3146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1A245-77D8-4E47-A4D8-72533B423C48}">
      <dsp:nvSpPr>
        <dsp:cNvPr id="0" name=""/>
        <dsp:cNvSpPr/>
      </dsp:nvSpPr>
      <dsp:spPr>
        <a:xfrm>
          <a:off x="0" y="3397"/>
          <a:ext cx="8229600"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CA" sz="2400" kern="1200" baseline="0"/>
            <a:t>Règle générale</a:t>
          </a:r>
          <a:endParaRPr lang="fr-CA" sz="2400" kern="1200"/>
        </a:p>
      </dsp:txBody>
      <dsp:txXfrm>
        <a:off x="36553" y="39950"/>
        <a:ext cx="8156494" cy="675694"/>
      </dsp:txXfrm>
    </dsp:sp>
    <dsp:sp modelId="{3E7D17A0-4BA6-4E35-81F8-A94700393D81}">
      <dsp:nvSpPr>
        <dsp:cNvPr id="0" name=""/>
        <dsp:cNvSpPr/>
      </dsp:nvSpPr>
      <dsp:spPr>
        <a:xfrm>
          <a:off x="0" y="752197"/>
          <a:ext cx="8229600"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CA" sz="2000" kern="1200"/>
            <a:t>Figure au Tarif</a:t>
          </a:r>
        </a:p>
        <a:p>
          <a:pPr marL="228600" lvl="1" indent="-228600" algn="l" defTabSz="889000">
            <a:lnSpc>
              <a:spcPct val="90000"/>
            </a:lnSpc>
            <a:spcBef>
              <a:spcPct val="0"/>
            </a:spcBef>
            <a:spcAft>
              <a:spcPct val="20000"/>
            </a:spcAft>
            <a:buChar char="••"/>
          </a:pPr>
          <a:r>
            <a:rPr lang="fr-CA" sz="2000" b="1" kern="1200"/>
            <a:t>   ET	</a:t>
          </a:r>
          <a:endParaRPr lang="fr-CA" sz="2000" kern="1200"/>
        </a:p>
        <a:p>
          <a:pPr marL="228600" lvl="1" indent="-228600" algn="l" defTabSz="889000">
            <a:lnSpc>
              <a:spcPct val="90000"/>
            </a:lnSpc>
            <a:spcBef>
              <a:spcPct val="0"/>
            </a:spcBef>
            <a:spcAft>
              <a:spcPct val="20000"/>
            </a:spcAft>
            <a:buChar char="••"/>
          </a:pPr>
          <a:r>
            <a:rPr lang="fr-CA" sz="2000" kern="1200"/>
            <a:t>Est fabriqué de tous les composants et compléments de base énumérés à la description d’un appareil au Tarif </a:t>
          </a:r>
        </a:p>
      </dsp:txBody>
      <dsp:txXfrm>
        <a:off x="0" y="752197"/>
        <a:ext cx="8229600" cy="1304100"/>
      </dsp:txXfrm>
    </dsp:sp>
    <dsp:sp modelId="{0A53C3B7-E60A-460C-9DA9-0A6C48E43E79}">
      <dsp:nvSpPr>
        <dsp:cNvPr id="0" name=""/>
        <dsp:cNvSpPr/>
      </dsp:nvSpPr>
      <dsp:spPr>
        <a:xfrm>
          <a:off x="0" y="2078322"/>
          <a:ext cx="8229600"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CA" sz="2400" kern="1200" baseline="0"/>
            <a:t>Appareil en considération spéciale (C.S.)</a:t>
          </a:r>
          <a:endParaRPr lang="fr-CA" sz="2400" kern="1200"/>
        </a:p>
      </dsp:txBody>
      <dsp:txXfrm>
        <a:off x="36553" y="2114875"/>
        <a:ext cx="8156494" cy="675694"/>
      </dsp:txXfrm>
    </dsp:sp>
    <dsp:sp modelId="{5C2DEAB5-A438-4D2E-98FC-7CF0987EBB0B}">
      <dsp:nvSpPr>
        <dsp:cNvPr id="0" name=""/>
        <dsp:cNvSpPr/>
      </dsp:nvSpPr>
      <dsp:spPr>
        <a:xfrm>
          <a:off x="0" y="2805098"/>
          <a:ext cx="8229600" cy="16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CA" sz="2000" kern="1200"/>
            <a:t>Est similaire à un appareil énuméré au Tarif</a:t>
          </a:r>
        </a:p>
        <a:p>
          <a:pPr marL="228600" lvl="1" indent="-228600" algn="l" defTabSz="889000">
            <a:lnSpc>
              <a:spcPct val="90000"/>
            </a:lnSpc>
            <a:spcBef>
              <a:spcPct val="0"/>
            </a:spcBef>
            <a:spcAft>
              <a:spcPct val="20000"/>
            </a:spcAft>
            <a:buChar char="••"/>
          </a:pPr>
          <a:r>
            <a:rPr lang="fr-CA" sz="2000" b="1" kern="1200"/>
            <a:t>   ET</a:t>
          </a:r>
          <a:endParaRPr lang="fr-CA" sz="2000" kern="1200"/>
        </a:p>
        <a:p>
          <a:pPr marL="228600" lvl="1" indent="-228600" algn="l" defTabSz="889000">
            <a:lnSpc>
              <a:spcPct val="90000"/>
            </a:lnSpc>
            <a:spcBef>
              <a:spcPct val="0"/>
            </a:spcBef>
            <a:spcAft>
              <a:spcPct val="20000"/>
            </a:spcAft>
            <a:buChar char="••"/>
          </a:pPr>
          <a:r>
            <a:rPr lang="fr-CA" sz="2000" kern="1200"/>
            <a:t>Est démontré que la PA ne peut pas utiliser les appareils et composants (CPO) inscrits au Tarif, en raison d'une incapacité particulière. </a:t>
          </a:r>
        </a:p>
        <a:p>
          <a:pPr marL="171450" lvl="1" indent="-171450" algn="l" defTabSz="844550">
            <a:lnSpc>
              <a:spcPct val="90000"/>
            </a:lnSpc>
            <a:spcBef>
              <a:spcPct val="0"/>
            </a:spcBef>
            <a:spcAft>
              <a:spcPct val="20000"/>
            </a:spcAft>
            <a:buChar char="••"/>
          </a:pPr>
          <a:r>
            <a:rPr lang="fr-CA" sz="1900" kern="1200" dirty="0"/>
            <a:t>    </a:t>
          </a:r>
          <a:r>
            <a:rPr lang="fr-CA" sz="1800" kern="1200" dirty="0"/>
            <a:t>(</a:t>
          </a:r>
          <a:r>
            <a:rPr lang="fr-CA" sz="1600" kern="1200" dirty="0"/>
            <a:t>Les informations au sujet des C.S. seront abordées dans cette </a:t>
          </a:r>
          <a:r>
            <a:rPr lang="fr-CA" sz="1600" kern="1200" dirty="0">
              <a:hlinkClick xmlns:r="http://schemas.openxmlformats.org/officeDocument/2006/relationships" r:id="" action="ppaction://hlinksldjump"/>
            </a:rPr>
            <a:t>diapositive</a:t>
          </a:r>
          <a:r>
            <a:rPr lang="fr-CA" sz="1800" kern="1200" dirty="0"/>
            <a:t>)</a:t>
          </a:r>
          <a:endParaRPr lang="fr-CA" sz="1900" kern="1200" dirty="0"/>
        </a:p>
      </dsp:txBody>
      <dsp:txXfrm>
        <a:off x="0" y="2805098"/>
        <a:ext cx="8229600" cy="1656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09E00-C457-4776-8FA7-A7E596612FED}">
      <dsp:nvSpPr>
        <dsp:cNvPr id="0" name=""/>
        <dsp:cNvSpPr/>
      </dsp:nvSpPr>
      <dsp:spPr>
        <a:xfrm rot="5400000">
          <a:off x="5001939" y="-1889650"/>
          <a:ext cx="118837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11200">
            <a:lnSpc>
              <a:spcPct val="90000"/>
            </a:lnSpc>
            <a:spcBef>
              <a:spcPct val="0"/>
            </a:spcBef>
            <a:spcAft>
              <a:spcPct val="15000"/>
            </a:spcAft>
            <a:buChar char="••"/>
          </a:pPr>
          <a:r>
            <a:rPr lang="fr-CA" sz="1600" kern="1200" dirty="0"/>
            <a:t>doit être justifié par une ordonnance médicale (OM) attestant d’un changement significatif de l’état physique de la PA et de son impact sur l’incapacité qui en découle.</a:t>
          </a:r>
        </a:p>
      </dsp:txBody>
      <dsp:txXfrm rot="-5400000">
        <a:off x="2962655" y="207646"/>
        <a:ext cx="5208932" cy="1072352"/>
      </dsp:txXfrm>
    </dsp:sp>
    <dsp:sp modelId="{CE072DB6-4607-4D98-B5F4-287DB01213B5}">
      <dsp:nvSpPr>
        <dsp:cNvPr id="0" name=""/>
        <dsp:cNvSpPr/>
      </dsp:nvSpPr>
      <dsp:spPr>
        <a:xfrm>
          <a:off x="0" y="1085"/>
          <a:ext cx="2962656" cy="14854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CA" sz="2000" b="1" kern="1200" baseline="0" dirty="0"/>
            <a:t>Remplacement d’un appareil avant la fin de la durée minimale</a:t>
          </a:r>
          <a:endParaRPr lang="fr-CA" sz="2000" kern="1200" dirty="0"/>
        </a:p>
      </dsp:txBody>
      <dsp:txXfrm>
        <a:off x="72515" y="73600"/>
        <a:ext cx="2817626" cy="1340440"/>
      </dsp:txXfrm>
    </dsp:sp>
    <dsp:sp modelId="{C451B921-4793-45E3-8B76-7745FC2527ED}">
      <dsp:nvSpPr>
        <dsp:cNvPr id="0" name=""/>
        <dsp:cNvSpPr/>
      </dsp:nvSpPr>
      <dsp:spPr>
        <a:xfrm rot="5400000">
          <a:off x="5001939" y="-329906"/>
          <a:ext cx="118837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171450" lvl="1" indent="-171450" algn="l" defTabSz="711200">
            <a:lnSpc>
              <a:spcPct val="90000"/>
            </a:lnSpc>
            <a:spcBef>
              <a:spcPct val="0"/>
            </a:spcBef>
            <a:spcAft>
              <a:spcPct val="15000"/>
            </a:spcAft>
            <a:buChar char="••"/>
          </a:pPr>
          <a:r>
            <a:rPr lang="fr-CA" sz="1600" kern="1200" dirty="0"/>
            <a:t>Nouvelle OM n’est pas requise si OM d’origine est toujours valide et que le traitement prescrit demeure le même. </a:t>
          </a:r>
        </a:p>
      </dsp:txBody>
      <dsp:txXfrm rot="-5400000">
        <a:off x="2962655" y="1767390"/>
        <a:ext cx="5208932" cy="1072352"/>
      </dsp:txXfrm>
    </dsp:sp>
    <dsp:sp modelId="{0C5E8FFC-E5BE-4B6E-85A9-01718137610F}">
      <dsp:nvSpPr>
        <dsp:cNvPr id="0" name=""/>
        <dsp:cNvSpPr/>
      </dsp:nvSpPr>
      <dsp:spPr>
        <a:xfrm>
          <a:off x="0" y="1560830"/>
          <a:ext cx="2962656" cy="14854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CA" sz="2000" b="1" kern="1200" baseline="0" dirty="0"/>
            <a:t>Changement attribuable à une perte ou une prise de poids ou à la croissance	</a:t>
          </a:r>
          <a:endParaRPr lang="fr-CA" sz="2000" kern="1200" dirty="0"/>
        </a:p>
      </dsp:txBody>
      <dsp:txXfrm>
        <a:off x="72515" y="1633345"/>
        <a:ext cx="2817626" cy="1340440"/>
      </dsp:txXfrm>
    </dsp:sp>
    <dsp:sp modelId="{10810D28-A055-4AA0-9986-342A81A1D920}">
      <dsp:nvSpPr>
        <dsp:cNvPr id="0" name=""/>
        <dsp:cNvSpPr/>
      </dsp:nvSpPr>
      <dsp:spPr>
        <a:xfrm rot="5400000">
          <a:off x="4829169" y="1251168"/>
          <a:ext cx="1522987" cy="52618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fr-CA" sz="1700" kern="1200" dirty="0"/>
            <a:t>notes professionnelles précisant que l’appareil est au maximum de ses ajustements possibles;</a:t>
          </a:r>
        </a:p>
        <a:p>
          <a:pPr marL="171450" lvl="1" indent="-171450" algn="l" defTabSz="755650">
            <a:lnSpc>
              <a:spcPct val="90000"/>
            </a:lnSpc>
            <a:spcBef>
              <a:spcPct val="0"/>
            </a:spcBef>
            <a:spcAft>
              <a:spcPct val="15000"/>
            </a:spcAft>
            <a:buChar char="••"/>
          </a:pPr>
          <a:r>
            <a:rPr lang="fr-CA" sz="1700" kern="1200" dirty="0"/>
            <a:t>description de l’évolution de la condition de la PA;</a:t>
          </a:r>
        </a:p>
        <a:p>
          <a:pPr marL="171450" lvl="1" indent="-171450" algn="l" defTabSz="755650">
            <a:lnSpc>
              <a:spcPct val="90000"/>
            </a:lnSpc>
            <a:spcBef>
              <a:spcPct val="0"/>
            </a:spcBef>
            <a:spcAft>
              <a:spcPct val="15000"/>
            </a:spcAft>
            <a:buChar char="••"/>
          </a:pPr>
          <a:r>
            <a:rPr lang="fr-CA" sz="1700" kern="1200" dirty="0"/>
            <a:t>2 OM démontrant un changement de diagnostic (ex. amputation tibiale vs fémorale).</a:t>
          </a:r>
        </a:p>
      </dsp:txBody>
      <dsp:txXfrm rot="-5400000">
        <a:off x="2959763" y="3194920"/>
        <a:ext cx="5187454" cy="1374295"/>
      </dsp:txXfrm>
    </dsp:sp>
    <dsp:sp modelId="{E52CD702-8313-458F-8F9D-FB0CB561A67A}">
      <dsp:nvSpPr>
        <dsp:cNvPr id="0" name=""/>
        <dsp:cNvSpPr/>
      </dsp:nvSpPr>
      <dsp:spPr>
        <a:xfrm>
          <a:off x="0" y="3139333"/>
          <a:ext cx="2959762" cy="14854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CA" sz="2000" b="1" kern="1200" baseline="0" dirty="0"/>
            <a:t>Exemples d’informations démontrant un changement de condition</a:t>
          </a:r>
          <a:endParaRPr lang="fr-CA" sz="2000" kern="1200" dirty="0"/>
        </a:p>
      </dsp:txBody>
      <dsp:txXfrm>
        <a:off x="72515" y="3211848"/>
        <a:ext cx="2814732" cy="13404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571B1-288A-4AB1-81D5-CCF1FF9EB286}">
      <dsp:nvSpPr>
        <dsp:cNvPr id="0" name=""/>
        <dsp:cNvSpPr/>
      </dsp:nvSpPr>
      <dsp:spPr>
        <a:xfrm rot="5400000">
          <a:off x="5011344" y="-1900277"/>
          <a:ext cx="1169567"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fr-CA" sz="2000" kern="1200" dirty="0"/>
            <a:t>Mise au point et réparation d’un appareil, d’un composant, d’un ajustement ou d’un complément assuré.</a:t>
          </a:r>
        </a:p>
      </dsp:txBody>
      <dsp:txXfrm rot="-5400000">
        <a:off x="2962656" y="205505"/>
        <a:ext cx="5209850" cy="1055379"/>
      </dsp:txXfrm>
    </dsp:sp>
    <dsp:sp modelId="{065E0327-5B8E-46A7-BC3F-17F9A252F32C}">
      <dsp:nvSpPr>
        <dsp:cNvPr id="0" name=""/>
        <dsp:cNvSpPr/>
      </dsp:nvSpPr>
      <dsp:spPr>
        <a:xfrm>
          <a:off x="0" y="2215"/>
          <a:ext cx="2962656" cy="14619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fr-CA" sz="2200" kern="1200" baseline="0" dirty="0"/>
            <a:t>Sont assurées</a:t>
          </a:r>
          <a:endParaRPr lang="fr-CA" sz="2200" kern="1200" dirty="0"/>
        </a:p>
      </dsp:txBody>
      <dsp:txXfrm>
        <a:off x="71367" y="73582"/>
        <a:ext cx="2819922" cy="1319225"/>
      </dsp:txXfrm>
    </dsp:sp>
    <dsp:sp modelId="{8B8CFB4C-BE9E-40C2-8600-9D23F71FEC8B}">
      <dsp:nvSpPr>
        <dsp:cNvPr id="0" name=""/>
        <dsp:cNvSpPr/>
      </dsp:nvSpPr>
      <dsp:spPr>
        <a:xfrm rot="5400000">
          <a:off x="5011344" y="-365220"/>
          <a:ext cx="1169567"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fr-CA" sz="2000" kern="1200" dirty="0"/>
            <a:t>Ajustements et réparations durant la période de garantie afin de rendre l’appareil fonctionnel et confortable. </a:t>
          </a:r>
        </a:p>
      </dsp:txBody>
      <dsp:txXfrm rot="-5400000">
        <a:off x="2962656" y="1740562"/>
        <a:ext cx="5209850" cy="1055379"/>
      </dsp:txXfrm>
    </dsp:sp>
    <dsp:sp modelId="{738B7944-BD6B-42C4-BEBE-A1A603C90458}">
      <dsp:nvSpPr>
        <dsp:cNvPr id="0" name=""/>
        <dsp:cNvSpPr/>
      </dsp:nvSpPr>
      <dsp:spPr>
        <a:xfrm>
          <a:off x="0" y="1537272"/>
          <a:ext cx="2962656" cy="14619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fr-CA" sz="2200" kern="1200" baseline="0" dirty="0"/>
            <a:t>Prix d’achat ou de remplacement d’un appareil comprend</a:t>
          </a:r>
          <a:endParaRPr lang="fr-CA" sz="2200" kern="1200" dirty="0"/>
        </a:p>
      </dsp:txBody>
      <dsp:txXfrm>
        <a:off x="71367" y="1608639"/>
        <a:ext cx="2819922" cy="1319225"/>
      </dsp:txXfrm>
    </dsp:sp>
    <dsp:sp modelId="{9E2DB966-37DA-4F82-9DA7-788055746C68}">
      <dsp:nvSpPr>
        <dsp:cNvPr id="0" name=""/>
        <dsp:cNvSpPr/>
      </dsp:nvSpPr>
      <dsp:spPr>
        <a:xfrm rot="5400000">
          <a:off x="5011344" y="1169837"/>
          <a:ext cx="1169567"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fr-CH" sz="2000" kern="1200" dirty="0"/>
            <a:t>Changement de condition physique</a:t>
          </a:r>
          <a:endParaRPr lang="fr-CA" sz="2000" kern="1200" dirty="0"/>
        </a:p>
        <a:p>
          <a:pPr marL="228600" lvl="1" indent="-228600" algn="l" defTabSz="889000">
            <a:lnSpc>
              <a:spcPct val="90000"/>
            </a:lnSpc>
            <a:spcBef>
              <a:spcPct val="0"/>
            </a:spcBef>
            <a:spcAft>
              <a:spcPct val="15000"/>
            </a:spcAft>
            <a:buChar char="••"/>
          </a:pPr>
          <a:r>
            <a:rPr lang="fr-CH" sz="2000" kern="1200" dirty="0"/>
            <a:t>Bris accidentel</a:t>
          </a:r>
          <a:endParaRPr lang="fr-CA" sz="2000" kern="1200" dirty="0"/>
        </a:p>
        <a:p>
          <a:pPr marL="228600" lvl="1" indent="-228600" algn="l" defTabSz="889000">
            <a:lnSpc>
              <a:spcPct val="90000"/>
            </a:lnSpc>
            <a:spcBef>
              <a:spcPct val="0"/>
            </a:spcBef>
            <a:spcAft>
              <a:spcPct val="15000"/>
            </a:spcAft>
            <a:buChar char="••"/>
          </a:pPr>
          <a:r>
            <a:rPr lang="fr-CH" sz="2000" kern="1200" dirty="0"/>
            <a:t>Usage abusif ou négligent (au frais de la PA)</a:t>
          </a:r>
          <a:endParaRPr lang="fr-CA" sz="2000" kern="1200" dirty="0"/>
        </a:p>
      </dsp:txBody>
      <dsp:txXfrm rot="-5400000">
        <a:off x="2962656" y="3275619"/>
        <a:ext cx="5209850" cy="1055379"/>
      </dsp:txXfrm>
    </dsp:sp>
    <dsp:sp modelId="{D8A3849D-742E-450A-8066-5DEDB3161946}">
      <dsp:nvSpPr>
        <dsp:cNvPr id="0" name=""/>
        <dsp:cNvSpPr/>
      </dsp:nvSpPr>
      <dsp:spPr>
        <a:xfrm>
          <a:off x="0" y="3072329"/>
          <a:ext cx="2962656" cy="14619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fr-CA" sz="2200" kern="1200" baseline="0" dirty="0"/>
            <a:t>Garantie ne s’applique pas dans les situations suivantes</a:t>
          </a:r>
          <a:endParaRPr lang="fr-CA" sz="2200" kern="1200" dirty="0"/>
        </a:p>
      </dsp:txBody>
      <dsp:txXfrm>
        <a:off x="71367" y="3143696"/>
        <a:ext cx="2819922" cy="13192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2DA01-D460-44C0-848B-23014E82B086}">
      <dsp:nvSpPr>
        <dsp:cNvPr id="0" name=""/>
        <dsp:cNvSpPr/>
      </dsp:nvSpPr>
      <dsp:spPr>
        <a:xfrm>
          <a:off x="0" y="0"/>
          <a:ext cx="8363272" cy="877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fr-CA" sz="2500" kern="1200" baseline="0" dirty="0"/>
            <a:t>Certains CPO ont une garantie différente de celle de l’appareil </a:t>
          </a:r>
          <a:endParaRPr lang="fr-CA" sz="2500" kern="1200" dirty="0"/>
        </a:p>
      </dsp:txBody>
      <dsp:txXfrm>
        <a:off x="42845" y="42845"/>
        <a:ext cx="8277582" cy="791990"/>
      </dsp:txXfrm>
    </dsp:sp>
    <dsp:sp modelId="{49A458D5-EBBB-4FFE-8075-85ADC32CF561}">
      <dsp:nvSpPr>
        <dsp:cNvPr id="0" name=""/>
        <dsp:cNvSpPr/>
      </dsp:nvSpPr>
      <dsp:spPr>
        <a:xfrm>
          <a:off x="0" y="957411"/>
          <a:ext cx="8363272" cy="155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34"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fr-CA" sz="2000" kern="1200" dirty="0"/>
            <a:t>Un CPO garanti 3 mois ne peut pas être remplacé avant la fin de sa garantie (que l’appareil en référence soit sous garantie ou non).</a:t>
          </a:r>
        </a:p>
        <a:p>
          <a:pPr marL="457200" lvl="2" indent="-228600" algn="l" defTabSz="889000">
            <a:lnSpc>
              <a:spcPct val="90000"/>
            </a:lnSpc>
            <a:spcBef>
              <a:spcPct val="0"/>
            </a:spcBef>
            <a:spcAft>
              <a:spcPct val="20000"/>
            </a:spcAft>
            <a:buChar char="••"/>
          </a:pPr>
          <a:r>
            <a:rPr lang="fr-CA" sz="2000" kern="1200" dirty="0"/>
            <a:t>Ex. : emboîture, double-emboîture, ceinture, harnais, etc.</a:t>
          </a:r>
        </a:p>
      </dsp:txBody>
      <dsp:txXfrm>
        <a:off x="0" y="957411"/>
        <a:ext cx="8363272" cy="1556640"/>
      </dsp:txXfrm>
    </dsp:sp>
    <dsp:sp modelId="{FF52203E-D157-444D-8334-F2D1F4FB80A5}">
      <dsp:nvSpPr>
        <dsp:cNvPr id="0" name=""/>
        <dsp:cNvSpPr/>
      </dsp:nvSpPr>
      <dsp:spPr>
        <a:xfrm>
          <a:off x="0" y="2514051"/>
          <a:ext cx="8363272" cy="8612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fr-CA" sz="2500" kern="1200" baseline="0" dirty="0"/>
            <a:t>Remplacement requis durant la période de garantie du CPO</a:t>
          </a:r>
          <a:endParaRPr lang="fr-CA" sz="2500" kern="1200" dirty="0"/>
        </a:p>
      </dsp:txBody>
      <dsp:txXfrm>
        <a:off x="42045" y="2556096"/>
        <a:ext cx="8279182" cy="777207"/>
      </dsp:txXfrm>
    </dsp:sp>
    <dsp:sp modelId="{52002239-2F84-40E2-981D-F690935B9800}">
      <dsp:nvSpPr>
        <dsp:cNvPr id="0" name=""/>
        <dsp:cNvSpPr/>
      </dsp:nvSpPr>
      <dsp:spPr>
        <a:xfrm>
          <a:off x="0" y="3375348"/>
          <a:ext cx="8363272" cy="122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34"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fr-CA" sz="2000" kern="1200" dirty="0"/>
            <a:t>Raison doit être précisée dans les renseignements complémentaires (RC).</a:t>
          </a:r>
        </a:p>
        <a:p>
          <a:pPr marL="457200" lvl="2" indent="-228600" algn="l" defTabSz="889000">
            <a:lnSpc>
              <a:spcPct val="90000"/>
            </a:lnSpc>
            <a:spcBef>
              <a:spcPct val="0"/>
            </a:spcBef>
            <a:spcAft>
              <a:spcPct val="20000"/>
            </a:spcAft>
            <a:buChar char="••"/>
          </a:pPr>
          <a:r>
            <a:rPr lang="fr-CA" sz="2000" kern="1200" dirty="0"/>
            <a:t>Ex. : pertes ou gains de volume du moignon.</a:t>
          </a:r>
        </a:p>
      </dsp:txBody>
      <dsp:txXfrm>
        <a:off x="0" y="3375348"/>
        <a:ext cx="8363272" cy="12254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4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7B5E3B0-3FBA-4780-9018-A9EB637FC8EB}" type="datetimeFigureOut">
              <a:rPr lang="fr-CA" smtClean="0"/>
              <a:t>2024-06-25</a:t>
            </a:fld>
            <a:endParaRPr lang="fr-CA"/>
          </a:p>
        </p:txBody>
      </p:sp>
      <p:sp>
        <p:nvSpPr>
          <p:cNvPr id="4" name="Espace réservé de l'image des diapositives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commentair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B6750D-2A4F-47AB-8839-82B07DBE8E06}" type="slidenum">
              <a:rPr lang="fr-CA" smtClean="0"/>
              <a:t>‹N°›</a:t>
            </a:fld>
            <a:endParaRPr lang="fr-CA"/>
          </a:p>
        </p:txBody>
      </p:sp>
    </p:spTree>
    <p:extLst>
      <p:ext uri="{BB962C8B-B14F-4D97-AF65-F5344CB8AC3E}">
        <p14:creationId xmlns:p14="http://schemas.microsoft.com/office/powerpoint/2010/main" val="3700127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ramq.gouv.qc.ca/SiteCollectionDocuments/professionnels/manuels/280-deficience-physique/280_Guide_ASDP.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amq.gouv.qc.ca/fr/professionnels/etablissement-readaptation-deficience-physiqu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MM</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1</a:t>
            </a:fld>
            <a:endParaRPr lang="fr-CA"/>
          </a:p>
        </p:txBody>
      </p:sp>
    </p:spTree>
    <p:extLst>
      <p:ext uri="{BB962C8B-B14F-4D97-AF65-F5344CB8AC3E}">
        <p14:creationId xmlns:p14="http://schemas.microsoft.com/office/powerpoint/2010/main" val="3576945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a:p>
            <a:r>
              <a:rPr lang="fr-CA" dirty="0"/>
              <a:t>Ajustements requis jusqu’à l’installation finale doivent inclure ceux pour rendre la personne fonctionnelle et confortable dans son appareil. Seuls les ajustements à la suite d’un changement de l’état physique de la PA ou d’un bris accidentel sont assurés durant la garantie. Les notes au dossier doivent reflétées ces modifications.</a:t>
            </a:r>
          </a:p>
          <a:p>
            <a:r>
              <a:rPr lang="fr-CA" dirty="0"/>
              <a:t>Ajustements pertinents: Lorsque c’est permis à l’achat, un prix est prévu à la 3</a:t>
            </a:r>
            <a:r>
              <a:rPr lang="fr-CA" baseline="30000" dirty="0"/>
              <a:t>e</a:t>
            </a:r>
            <a:r>
              <a:rPr lang="fr-CA" dirty="0"/>
              <a:t> colonne. Exemple: transfert d’étrier ou doublage d’emboîture.</a:t>
            </a:r>
          </a:p>
          <a:p>
            <a:endParaRPr lang="fr-CA" dirty="0"/>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10</a:t>
            </a:fld>
            <a:endParaRPr lang="fr-CA"/>
          </a:p>
        </p:txBody>
      </p:sp>
    </p:spTree>
    <p:extLst>
      <p:ext uri="{BB962C8B-B14F-4D97-AF65-F5344CB8AC3E}">
        <p14:creationId xmlns:p14="http://schemas.microsoft.com/office/powerpoint/2010/main" val="3644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MM</a:t>
            </a:r>
          </a:p>
          <a:p>
            <a:endParaRPr lang="fr-CA"/>
          </a:p>
          <a:p>
            <a:r>
              <a:rPr lang="fr-CA" dirty="0"/>
              <a:t>Note: La directive sur les OM ne tient pas compte des allègements en vigueur.</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11</a:t>
            </a:fld>
            <a:endParaRPr lang="fr-CA"/>
          </a:p>
        </p:txBody>
      </p:sp>
    </p:spTree>
    <p:extLst>
      <p:ext uri="{BB962C8B-B14F-4D97-AF65-F5344CB8AC3E}">
        <p14:creationId xmlns:p14="http://schemas.microsoft.com/office/powerpoint/2010/main" val="260538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MM</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12</a:t>
            </a:fld>
            <a:endParaRPr lang="fr-CA"/>
          </a:p>
        </p:txBody>
      </p:sp>
    </p:spTree>
    <p:extLst>
      <p:ext uri="{BB962C8B-B14F-4D97-AF65-F5344CB8AC3E}">
        <p14:creationId xmlns:p14="http://schemas.microsoft.com/office/powerpoint/2010/main" val="1830383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MM</a:t>
            </a:r>
          </a:p>
          <a:p>
            <a:endParaRPr lang="fr-CA"/>
          </a:p>
          <a:p>
            <a:r>
              <a:rPr lang="fr-CA" dirty="0"/>
              <a:t>À noter que les renseignements complémentaires ne sont pas lus par le SELAT lorsque la décision est rendue à la suite de l’application d’une règle d’affaire. </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13</a:t>
            </a:fld>
            <a:endParaRPr lang="fr-CA"/>
          </a:p>
        </p:txBody>
      </p:sp>
    </p:spTree>
    <p:extLst>
      <p:ext uri="{BB962C8B-B14F-4D97-AF65-F5344CB8AC3E}">
        <p14:creationId xmlns:p14="http://schemas.microsoft.com/office/powerpoint/2010/main" val="2444799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1774">
              <a:defRPr/>
            </a:pPr>
            <a:r>
              <a:rPr lang="fr-CA" dirty="0"/>
              <a:t>MM</a:t>
            </a:r>
            <a:endParaRPr lang="fr-CA"/>
          </a:p>
          <a:p>
            <a:pPr defTabSz="931774">
              <a:defRPr/>
            </a:pPr>
            <a:endParaRPr lang="fr-CA"/>
          </a:p>
          <a:p>
            <a:pPr defTabSz="931774">
              <a:defRPr/>
            </a:pPr>
            <a:r>
              <a:rPr lang="fr-CA"/>
              <a:t>Le </a:t>
            </a:r>
            <a:r>
              <a:rPr lang="fr-CA" dirty="0"/>
              <a:t>RASDP prévoit qu’une aide, CPO ou CPL n’est plus assuré lorsque la PA l’utilise avec négligence. Ex: si PA qui n’entretient pas son appareil convenablement et de manière consciente c’est de la négligence. Un bris accidentel n’est pas de la négligence. Une personne présentant un trouble cognitif qui négligence son appareil inconsciemment ne peut être tenu responsable.</a:t>
            </a:r>
            <a:endParaRPr lang="fr-CA"/>
          </a:p>
          <a:p>
            <a:pPr defTabSz="931774">
              <a:defRPr/>
            </a:pPr>
            <a:endParaRPr lang="fr-CA"/>
          </a:p>
          <a:p>
            <a:pPr defTabSz="931774">
              <a:defRPr/>
            </a:pPr>
            <a:r>
              <a:rPr lang="fr-CA" dirty="0"/>
              <a:t>Dès l’attribution d’une aide technique, il faut aviser la PA qu’elle doit l’utiliser adéquatement, sans quoi elle s’expose à être accusé de négligence. </a:t>
            </a:r>
            <a:endParaRPr lang="fr-CA"/>
          </a:p>
          <a:p>
            <a:pPr defTabSz="931774">
              <a:defRPr/>
            </a:pPr>
            <a:endParaRPr lang="fr-CA"/>
          </a:p>
          <a:p>
            <a:pPr defTabSz="931774">
              <a:defRPr/>
            </a:pPr>
            <a:r>
              <a:rPr lang="fr-CA" dirty="0"/>
              <a:t>Nous vous invitons aussi sensibiliser la PA à la valeur de l’aide.</a:t>
            </a:r>
            <a:endParaRPr lang="fr-CA"/>
          </a:p>
          <a:p>
            <a:pPr defTabSz="931774">
              <a:defRPr/>
            </a:pPr>
            <a:endParaRPr lang="fr-CA"/>
          </a:p>
          <a:p>
            <a:endParaRPr lang="fr-CA" dirty="0"/>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14</a:t>
            </a:fld>
            <a:endParaRPr lang="fr-CA"/>
          </a:p>
        </p:txBody>
      </p:sp>
    </p:spTree>
    <p:extLst>
      <p:ext uri="{BB962C8B-B14F-4D97-AF65-F5344CB8AC3E}">
        <p14:creationId xmlns:p14="http://schemas.microsoft.com/office/powerpoint/2010/main" val="569833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a:p>
            <a:r>
              <a:rPr lang="fr-CA" dirty="0"/>
              <a:t>Montrer où se trouvent les anciens Tarifs sur le Site RAMQ.</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15</a:t>
            </a:fld>
            <a:endParaRPr lang="fr-CA"/>
          </a:p>
        </p:txBody>
      </p:sp>
    </p:spTree>
    <p:extLst>
      <p:ext uri="{BB962C8B-B14F-4D97-AF65-F5344CB8AC3E}">
        <p14:creationId xmlns:p14="http://schemas.microsoft.com/office/powerpoint/2010/main" val="3209471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a:p>
            <a:r>
              <a:rPr lang="fr-CA" dirty="0"/>
              <a:t>Il s’agit de calculer la valeur d’une réparation à effectuer actuellement. </a:t>
            </a:r>
          </a:p>
          <a:p>
            <a:r>
              <a:rPr lang="fr-CA" dirty="0"/>
              <a:t>Ce n’est pas un cumul de réparation contrairement à d’autres programmes.</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16</a:t>
            </a:fld>
            <a:endParaRPr lang="fr-CA"/>
          </a:p>
        </p:txBody>
      </p:sp>
    </p:spTree>
    <p:extLst>
      <p:ext uri="{BB962C8B-B14F-4D97-AF65-F5344CB8AC3E}">
        <p14:creationId xmlns:p14="http://schemas.microsoft.com/office/powerpoint/2010/main" val="3348872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MM</a:t>
            </a:r>
          </a:p>
          <a:p>
            <a:endParaRPr lang="fr-CA"/>
          </a:p>
          <a:p>
            <a:r>
              <a:rPr lang="fr-CA" dirty="0"/>
              <a:t>Veuillez consigner au dossier tout sinistre afin de justifier la date de début du délai de carence.</a:t>
            </a:r>
            <a:endParaRPr lang="fr-CA" b="0" i="0">
              <a:solidFill>
                <a:srgbClr val="212529"/>
              </a:solidFill>
              <a:effectLst/>
              <a:latin typeface="Arial" panose="020B0604020202020204" pitchFamily="34" charset="0"/>
            </a:endParaRPr>
          </a:p>
          <a:p>
            <a:pPr algn="just">
              <a:spcBef>
                <a:spcPts val="1115"/>
              </a:spcBef>
            </a:pPr>
            <a:r>
              <a:rPr lang="fr-CA" b="0" i="0" dirty="0">
                <a:solidFill>
                  <a:srgbClr val="212529"/>
                </a:solidFill>
                <a:effectLst/>
                <a:latin typeface="Arial" panose="020B0604020202020204" pitchFamily="34" charset="0"/>
              </a:rPr>
              <a:t>Période de durée minimale d’un appareil (Réf. art. 9):</a:t>
            </a:r>
            <a:endParaRPr lang="fr-CA" b="0" i="0">
              <a:solidFill>
                <a:srgbClr val="212529"/>
              </a:solidFill>
              <a:effectLst/>
              <a:latin typeface="Arial" panose="020B0604020202020204" pitchFamily="34" charset="0"/>
            </a:endParaRPr>
          </a:p>
          <a:p>
            <a:pPr algn="just">
              <a:spcBef>
                <a:spcPts val="1115"/>
              </a:spcBef>
            </a:pPr>
            <a:r>
              <a:rPr lang="fr-CA" b="0" i="0" dirty="0">
                <a:solidFill>
                  <a:srgbClr val="212529"/>
                </a:solidFill>
                <a:effectLst/>
                <a:latin typeface="Arial" panose="020B0604020202020204" pitchFamily="34" charset="0"/>
              </a:rPr>
              <a:t>1°  pour une prothèse d’un membre inférieur, à 5 ans;</a:t>
            </a:r>
            <a:endParaRPr lang="fr-CA" b="0" i="0">
              <a:solidFill>
                <a:srgbClr val="212529"/>
              </a:solidFill>
              <a:effectLst/>
              <a:latin typeface="Arial" panose="020B0604020202020204" pitchFamily="34" charset="0"/>
            </a:endParaRPr>
          </a:p>
          <a:p>
            <a:pPr algn="just">
              <a:spcBef>
                <a:spcPts val="1115"/>
              </a:spcBef>
            </a:pPr>
            <a:r>
              <a:rPr lang="fr-CA" b="0" i="0" dirty="0">
                <a:solidFill>
                  <a:srgbClr val="212529"/>
                </a:solidFill>
                <a:effectLst/>
                <a:latin typeface="Arial" panose="020B0604020202020204" pitchFamily="34" charset="0"/>
              </a:rPr>
              <a:t>2°  pour une prothèse d’un membre supérieur, à 6 ans;</a:t>
            </a:r>
            <a:endParaRPr lang="fr-CA" b="0" i="0">
              <a:solidFill>
                <a:srgbClr val="212529"/>
              </a:solidFill>
              <a:effectLst/>
              <a:latin typeface="Arial" panose="020B0604020202020204" pitchFamily="34" charset="0"/>
            </a:endParaRPr>
          </a:p>
          <a:p>
            <a:pPr algn="just">
              <a:spcBef>
                <a:spcPts val="1115"/>
              </a:spcBef>
            </a:pPr>
            <a:r>
              <a:rPr lang="fr-CA" b="0" i="0" dirty="0">
                <a:solidFill>
                  <a:srgbClr val="212529"/>
                </a:solidFill>
                <a:effectLst/>
                <a:latin typeface="Arial" panose="020B0604020202020204" pitchFamily="34" charset="0"/>
              </a:rPr>
              <a:t>3°  pour la reconstitution prothétique d’un doigt ou d’une main partielle, à 1 an;</a:t>
            </a:r>
            <a:endParaRPr lang="fr-CA" b="0" i="0">
              <a:solidFill>
                <a:srgbClr val="212529"/>
              </a:solidFill>
              <a:effectLst/>
              <a:latin typeface="Arial" panose="020B0604020202020204" pitchFamily="34" charset="0"/>
            </a:endParaRPr>
          </a:p>
          <a:p>
            <a:pPr algn="just">
              <a:spcBef>
                <a:spcPts val="1115"/>
              </a:spcBef>
            </a:pPr>
            <a:r>
              <a:rPr lang="fr-CA" b="0" i="0" dirty="0">
                <a:solidFill>
                  <a:srgbClr val="212529"/>
                </a:solidFill>
                <a:effectLst/>
                <a:latin typeface="Arial" panose="020B0604020202020204" pitchFamily="34" charset="0"/>
              </a:rPr>
              <a:t>4°  pour un gant prothétique pour une prothèse d’un membre supérieur, à 6 mois;</a:t>
            </a:r>
            <a:endParaRPr lang="fr-CA" b="0" i="0">
              <a:solidFill>
                <a:srgbClr val="212529"/>
              </a:solidFill>
              <a:effectLst/>
              <a:latin typeface="Arial" panose="020B0604020202020204" pitchFamily="34" charset="0"/>
            </a:endParaRPr>
          </a:p>
          <a:p>
            <a:pPr algn="just">
              <a:spcBef>
                <a:spcPts val="1115"/>
              </a:spcBef>
            </a:pPr>
            <a:r>
              <a:rPr lang="fr-CA" b="0" i="0" dirty="0">
                <a:solidFill>
                  <a:srgbClr val="212529"/>
                </a:solidFill>
                <a:effectLst/>
                <a:latin typeface="Arial" panose="020B0604020202020204" pitchFamily="34" charset="0"/>
              </a:rPr>
              <a:t>5°  pour une orthèse, à 2 ans;</a:t>
            </a:r>
            <a:endParaRPr lang="fr-CA" b="0" i="0">
              <a:solidFill>
                <a:srgbClr val="212529"/>
              </a:solidFill>
              <a:effectLst/>
              <a:latin typeface="Arial" panose="020B0604020202020204" pitchFamily="34" charset="0"/>
            </a:endParaRPr>
          </a:p>
          <a:p>
            <a:pPr algn="just">
              <a:spcBef>
                <a:spcPts val="1115"/>
              </a:spcBef>
            </a:pPr>
            <a:r>
              <a:rPr lang="fr-CA" b="0" i="0" dirty="0">
                <a:solidFill>
                  <a:srgbClr val="212529"/>
                </a:solidFill>
                <a:effectLst/>
                <a:latin typeface="Arial" panose="020B0604020202020204" pitchFamily="34" charset="0"/>
              </a:rPr>
              <a:t>6°  pour une canne, une béquille ou un </a:t>
            </a:r>
            <a:r>
              <a:rPr lang="fr-CA" b="0" i="0" dirty="0" err="1">
                <a:solidFill>
                  <a:srgbClr val="212529"/>
                </a:solidFill>
                <a:effectLst/>
                <a:latin typeface="Arial" panose="020B0604020202020204" pitchFamily="34" charset="0"/>
              </a:rPr>
              <a:t>ambulateur</a:t>
            </a:r>
            <a:r>
              <a:rPr lang="fr-CA" b="0" i="0" dirty="0">
                <a:solidFill>
                  <a:srgbClr val="212529"/>
                </a:solidFill>
                <a:effectLst/>
                <a:latin typeface="Arial" panose="020B0604020202020204" pitchFamily="34" charset="0"/>
              </a:rPr>
              <a:t> avec appui-thorax ajustable en profondeur et roues (4), ajustable en hauteur, pour enfant, à 10 ans;</a:t>
            </a:r>
            <a:endParaRPr lang="fr-CA" b="0" i="0">
              <a:solidFill>
                <a:srgbClr val="212529"/>
              </a:solidFill>
              <a:effectLst/>
              <a:latin typeface="Arial" panose="020B0604020202020204" pitchFamily="34" charset="0"/>
            </a:endParaRPr>
          </a:p>
          <a:p>
            <a:pPr algn="just">
              <a:spcBef>
                <a:spcPts val="1115"/>
              </a:spcBef>
            </a:pPr>
            <a:r>
              <a:rPr lang="fr-CA" b="0" i="0" dirty="0">
                <a:solidFill>
                  <a:srgbClr val="212529"/>
                </a:solidFill>
                <a:effectLst/>
                <a:latin typeface="Arial" panose="020B0604020202020204" pitchFamily="34" charset="0"/>
              </a:rPr>
              <a:t>7°  pour un cadre de marche, à 5 ans.</a:t>
            </a:r>
            <a:endParaRPr lang="fr-CA" b="0" i="0">
              <a:solidFill>
                <a:srgbClr val="212529"/>
              </a:solidFill>
              <a:effectLst/>
              <a:latin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17</a:t>
            </a:fld>
            <a:endParaRPr lang="fr-CA"/>
          </a:p>
        </p:txBody>
      </p:sp>
    </p:spTree>
    <p:extLst>
      <p:ext uri="{BB962C8B-B14F-4D97-AF65-F5344CB8AC3E}">
        <p14:creationId xmlns:p14="http://schemas.microsoft.com/office/powerpoint/2010/main" val="2643740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MM</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18</a:t>
            </a:fld>
            <a:endParaRPr lang="fr-CA"/>
          </a:p>
        </p:txBody>
      </p:sp>
    </p:spTree>
    <p:extLst>
      <p:ext uri="{BB962C8B-B14F-4D97-AF65-F5344CB8AC3E}">
        <p14:creationId xmlns:p14="http://schemas.microsoft.com/office/powerpoint/2010/main" val="187427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a:p>
            <a:r>
              <a:rPr lang="fr-CA" dirty="0"/>
              <a:t>Les privilèges attribués à un médecin par un établissement sont uniquement utilisables par cet établissement. Un laboratoire ne pourrait pas remplir une OM signée par un médecin omnipraticien ayant des privilèges dans un CISSS.</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19</a:t>
            </a:fld>
            <a:endParaRPr lang="fr-CA"/>
          </a:p>
        </p:txBody>
      </p:sp>
    </p:spTree>
    <p:extLst>
      <p:ext uri="{BB962C8B-B14F-4D97-AF65-F5344CB8AC3E}">
        <p14:creationId xmlns:p14="http://schemas.microsoft.com/office/powerpoint/2010/main" val="306842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1774">
              <a:defRPr/>
            </a:pPr>
            <a:r>
              <a:rPr lang="fr-CA" dirty="0"/>
              <a:t>MM</a:t>
            </a:r>
            <a:endParaRPr lang="fr-CA"/>
          </a:p>
          <a:p>
            <a:pPr defTabSz="931774">
              <a:defRPr/>
            </a:pPr>
            <a:endParaRPr lang="fr-CA"/>
          </a:p>
          <a:p>
            <a:pPr defTabSz="931774">
              <a:defRPr/>
            </a:pPr>
            <a:r>
              <a:rPr lang="fr-CA" dirty="0"/>
              <a:t>Expliquer comment les questions doivent être adresser et le déroulement de la rencontre.</a:t>
            </a:r>
            <a:endParaRPr lang="fr-CA"/>
          </a:p>
          <a:p>
            <a:pPr defTabSz="931774">
              <a:defRPr/>
            </a:pPr>
            <a:endParaRPr lang="fr-CA"/>
          </a:p>
          <a:p>
            <a:pPr defTabSz="931774">
              <a:defRPr/>
            </a:pPr>
            <a:r>
              <a:rPr lang="fr-CA" dirty="0"/>
              <a:t>Des travaux sont continuellement en cours concernant la révision du Règlement, mais nous n’avons pas d’informations concernant sa mise en place. Ce dossier dépend des priorités gouvernementales et des disponibilités des juristes.</a:t>
            </a:r>
            <a:endParaRPr lang="en-US"/>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2</a:t>
            </a:fld>
            <a:endParaRPr lang="fr-CA"/>
          </a:p>
        </p:txBody>
      </p:sp>
    </p:spTree>
    <p:extLst>
      <p:ext uri="{BB962C8B-B14F-4D97-AF65-F5344CB8AC3E}">
        <p14:creationId xmlns:p14="http://schemas.microsoft.com/office/powerpoint/2010/main" val="4103490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a:p>
            <a:r>
              <a:rPr lang="fr-CA" dirty="0"/>
              <a:t>Référer au communiqué du MSSS transmis le 3 juin 2024 aux différents ordres professionnels et aux PDGA des établissements publics.</a:t>
            </a:r>
          </a:p>
          <a:p>
            <a:r>
              <a:rPr lang="fr-CA" dirty="0"/>
              <a:t>Si vous constater que le prescripteur n’est pas habileté ou possède pas les connaissances pour le faire (ex. dermatologue ou ORL) vous devriez référer la PA à un professionnel plus approprié, tel un IPS ou un omni. Si situation se reproduit avis les ordres professionnels concernés.</a:t>
            </a:r>
          </a:p>
          <a:p>
            <a:r>
              <a:rPr lang="fr-CA" dirty="0"/>
              <a:t>C.S.: C’est l’établissement qui désigne le médecin ou l’IPS qui a la compétence requise</a:t>
            </a:r>
          </a:p>
          <a:p>
            <a:endParaRPr lang="fr-CA" dirty="0"/>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20</a:t>
            </a:fld>
            <a:endParaRPr lang="fr-CA"/>
          </a:p>
        </p:txBody>
      </p:sp>
    </p:spTree>
    <p:extLst>
      <p:ext uri="{BB962C8B-B14F-4D97-AF65-F5344CB8AC3E}">
        <p14:creationId xmlns:p14="http://schemas.microsoft.com/office/powerpoint/2010/main" val="2645330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MM</a:t>
            </a:r>
          </a:p>
          <a:p>
            <a:endParaRPr lang="fr-CA"/>
          </a:p>
          <a:p>
            <a:r>
              <a:rPr lang="fr-CA" dirty="0"/>
              <a:t>Contenu de l’OM: Les info sont celles minimales requises pour l’application du programme, les autres obligations/exigences relève des ordres professionnels.</a:t>
            </a:r>
          </a:p>
          <a:p>
            <a:endParaRPr lang="fr-CA"/>
          </a:p>
          <a:p>
            <a:r>
              <a:rPr lang="fr-CA" dirty="0"/>
              <a:t>Délai entre la date de consultation et la date de service:</a:t>
            </a:r>
            <a:endParaRPr lang="fr-CA"/>
          </a:p>
          <a:p>
            <a:endParaRPr lang="fr-CA" dirty="0"/>
          </a:p>
          <a:p>
            <a:r>
              <a:rPr lang="fr-CA" dirty="0"/>
              <a:t>La note du professionnel doit notamment mentionner que le besoin est demeuré le même et qu’il n’y a pas eu de changement dans la condition de la PA.</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21</a:t>
            </a:fld>
            <a:endParaRPr lang="fr-CA"/>
          </a:p>
        </p:txBody>
      </p:sp>
    </p:spTree>
    <p:extLst>
      <p:ext uri="{BB962C8B-B14F-4D97-AF65-F5344CB8AC3E}">
        <p14:creationId xmlns:p14="http://schemas.microsoft.com/office/powerpoint/2010/main" val="1266092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1774">
              <a:defRPr/>
            </a:pPr>
            <a:r>
              <a:rPr lang="fr-CA">
                <a:solidFill>
                  <a:srgbClr val="2D2E83"/>
                </a:solidFill>
              </a:rPr>
              <a:t>MM</a:t>
            </a:r>
          </a:p>
          <a:p>
            <a:pPr defTabSz="931774">
              <a:defRPr/>
            </a:pPr>
            <a:endParaRPr lang="fr-CA">
              <a:solidFill>
                <a:srgbClr val="2D2E83"/>
              </a:solidFill>
            </a:endParaRPr>
          </a:p>
          <a:p>
            <a:pPr defTabSz="931774">
              <a:defRPr/>
            </a:pPr>
            <a:r>
              <a:rPr lang="fr-CA">
                <a:solidFill>
                  <a:srgbClr val="2D2E83"/>
                </a:solidFill>
              </a:rPr>
              <a:t>Référence article 135 du Règlement d’application de la Loi sur les laboratoires médicaux et sur la conservation des organes et des tissus:.</a:t>
            </a:r>
            <a:r>
              <a:rPr lang="fr-CA" i="1">
                <a:solidFill>
                  <a:srgbClr val="2D2E83"/>
                </a:solidFill>
              </a:rPr>
              <a:t>[…] Toute fabrication d’une prothèse ou d’une orthèse et toute modification effectuée dans un laboratoire de prothèses ou orthèses doivent être faites suite à une ordonnance signée par un professionnel habilité à signer cette ordonnance par la loi régissant l’ordre professionnel auquel il appartient. […]</a:t>
            </a:r>
          </a:p>
          <a:p>
            <a:endParaRPr lang="fr-CA" dirty="0"/>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22</a:t>
            </a:fld>
            <a:endParaRPr lang="fr-CA"/>
          </a:p>
        </p:txBody>
      </p:sp>
    </p:spTree>
    <p:extLst>
      <p:ext uri="{BB962C8B-B14F-4D97-AF65-F5344CB8AC3E}">
        <p14:creationId xmlns:p14="http://schemas.microsoft.com/office/powerpoint/2010/main" val="1966689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a:p>
            <a:r>
              <a:rPr lang="fr-CA" dirty="0"/>
              <a:t>La Régie se fie sur l'information minimalement inscrite sur l’OM pour établir la durée de validité de la prescription. </a:t>
            </a:r>
          </a:p>
          <a:p>
            <a:r>
              <a:rPr lang="fr-CA" dirty="0"/>
              <a:t>Une communication pourrait être faite par le dispensateur aux médecins prescripteurs pour préciser ce qui est attendu de leur part concernant la durée d’utilisation de l’aide. L’OM pourrait être ainsi paraphée et datée par le professionnel qui recueil l’information.</a:t>
            </a:r>
          </a:p>
          <a:p>
            <a:r>
              <a:rPr lang="fr-CA" dirty="0"/>
              <a:t>Une OM comportant des cases à cocher et des PQ prédéterminer n’est pas aidant, car ça ne permet pas au médecin de se commettre sur la durée d’utilisation visée (Norme de remplissage d’une OM)</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23</a:t>
            </a:fld>
            <a:endParaRPr lang="fr-CA"/>
          </a:p>
        </p:txBody>
      </p:sp>
    </p:spTree>
    <p:extLst>
      <p:ext uri="{BB962C8B-B14F-4D97-AF65-F5344CB8AC3E}">
        <p14:creationId xmlns:p14="http://schemas.microsoft.com/office/powerpoint/2010/main" val="1468092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24</a:t>
            </a:fld>
            <a:endParaRPr lang="fr-CA"/>
          </a:p>
        </p:txBody>
      </p:sp>
    </p:spTree>
    <p:extLst>
      <p:ext uri="{BB962C8B-B14F-4D97-AF65-F5344CB8AC3E}">
        <p14:creationId xmlns:p14="http://schemas.microsoft.com/office/powerpoint/2010/main" val="3985079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MM</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25</a:t>
            </a:fld>
            <a:endParaRPr lang="fr-CA"/>
          </a:p>
        </p:txBody>
      </p:sp>
    </p:spTree>
    <p:extLst>
      <p:ext uri="{BB962C8B-B14F-4D97-AF65-F5344CB8AC3E}">
        <p14:creationId xmlns:p14="http://schemas.microsoft.com/office/powerpoint/2010/main" val="3975342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MM</a:t>
            </a:r>
          </a:p>
          <a:p>
            <a:endParaRPr lang="fr-CA"/>
          </a:p>
          <a:p>
            <a:r>
              <a:rPr lang="fr-CA" dirty="0"/>
              <a:t>Concrètement, les fonctions d’attribution des deux appareils (JR et TR/ET), purement administratives, ne reflètent pas nécessairement la réalité d’utilisation de chacun d’eux, mais expriment une combinaison d’appareils qui répond aux besoins de la personne qui travaille ou qui étudie. </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26</a:t>
            </a:fld>
            <a:endParaRPr lang="fr-CA"/>
          </a:p>
        </p:txBody>
      </p:sp>
    </p:spTree>
    <p:extLst>
      <p:ext uri="{BB962C8B-B14F-4D97-AF65-F5344CB8AC3E}">
        <p14:creationId xmlns:p14="http://schemas.microsoft.com/office/powerpoint/2010/main" val="2447586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1774">
              <a:defRPr/>
            </a:pPr>
            <a:r>
              <a:rPr lang="fr-CA"/>
              <a:t>MM</a:t>
            </a:r>
          </a:p>
          <a:p>
            <a:pPr defTabSz="931774">
              <a:defRPr/>
            </a:pPr>
            <a:r>
              <a:rPr lang="fr-CA"/>
              <a:t>Réf.:  Section 5.3.1.1 Demande d’autorisation (DAU) du </a:t>
            </a:r>
            <a:r>
              <a:rPr lang="fr-CA">
                <a:hlinkClick r:id="rId3"/>
              </a:rPr>
              <a:t>Guide de facturation </a:t>
            </a:r>
            <a:r>
              <a:rPr lang="fr-CA"/>
              <a:t>pour en savoir plus</a:t>
            </a:r>
          </a:p>
          <a:p>
            <a:pPr defTabSz="931774">
              <a:defRPr/>
            </a:pPr>
            <a:endParaRPr lang="fr-CA"/>
          </a:p>
          <a:p>
            <a:pPr lvl="0">
              <a:buNone/>
            </a:pPr>
            <a:r>
              <a:rPr lang="fr-CA" sz="1500" b="1" dirty="0"/>
              <a:t>Études reconnues :</a:t>
            </a:r>
          </a:p>
          <a:p>
            <a:pPr lvl="1"/>
            <a:endParaRPr lang="fr-CA" sz="1500"/>
          </a:p>
          <a:p>
            <a:pPr lvl="1"/>
            <a:r>
              <a:rPr lang="fr-CA" sz="1500" dirty="0"/>
              <a:t>Doit mener à un diplôme, certificat ou toute autre attestation d’études reconnus par le ministère de l’Éducation.</a:t>
            </a:r>
          </a:p>
          <a:p>
            <a:pPr lvl="0">
              <a:buNone/>
            </a:pPr>
            <a:endParaRPr lang="fr-CA" sz="1500" b="1"/>
          </a:p>
          <a:p>
            <a:pPr lvl="0">
              <a:buNone/>
            </a:pPr>
            <a:r>
              <a:rPr lang="fr-CA" sz="1500" b="1" dirty="0"/>
              <a:t>Travail rémunéré :</a:t>
            </a:r>
            <a:endParaRPr lang="fr-CA" sz="1500" b="1"/>
          </a:p>
          <a:p>
            <a:pPr lvl="1"/>
            <a:endParaRPr lang="fr-CA" sz="1500"/>
          </a:p>
          <a:p>
            <a:pPr lvl="1"/>
            <a:r>
              <a:rPr lang="fr-CA" sz="1500" dirty="0"/>
              <a:t>Doit  être en mesure de déposer une preuve d’emploi. Ex. : contrat de travail, relevé de paye, attestation de l’employeur, T4.</a:t>
            </a:r>
          </a:p>
          <a:p>
            <a:pPr defTabSz="931774">
              <a:defRPr/>
            </a:pPr>
            <a:endParaRPr lang="fr-CA"/>
          </a:p>
          <a:p>
            <a:endParaRPr lang="fr-CA" dirty="0"/>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27</a:t>
            </a:fld>
            <a:endParaRPr lang="fr-CA"/>
          </a:p>
        </p:txBody>
      </p:sp>
    </p:spTree>
    <p:extLst>
      <p:ext uri="{BB962C8B-B14F-4D97-AF65-F5344CB8AC3E}">
        <p14:creationId xmlns:p14="http://schemas.microsoft.com/office/powerpoint/2010/main" val="1779353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a:p>
            <a:r>
              <a:rPr lang="fr-CA" dirty="0"/>
              <a:t>* Sauf en présence d’un changement d’état physique le justifiant.</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28</a:t>
            </a:fld>
            <a:endParaRPr lang="fr-CA"/>
          </a:p>
        </p:txBody>
      </p:sp>
    </p:spTree>
    <p:extLst>
      <p:ext uri="{BB962C8B-B14F-4D97-AF65-F5344CB8AC3E}">
        <p14:creationId xmlns:p14="http://schemas.microsoft.com/office/powerpoint/2010/main" val="588950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a:p>
            <a:r>
              <a:rPr lang="fr-CA" dirty="0"/>
              <a:t>*Lorsque la complexité du manchon fait en sorte que le prix excède celui du code 1145705.</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29</a:t>
            </a:fld>
            <a:endParaRPr lang="fr-CA"/>
          </a:p>
        </p:txBody>
      </p:sp>
    </p:spTree>
    <p:extLst>
      <p:ext uri="{BB962C8B-B14F-4D97-AF65-F5344CB8AC3E}">
        <p14:creationId xmlns:p14="http://schemas.microsoft.com/office/powerpoint/2010/main" val="3755034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MM</a:t>
            </a:r>
          </a:p>
          <a:p>
            <a:endParaRPr lang="fr-CA"/>
          </a:p>
          <a:p>
            <a:r>
              <a:rPr lang="fr-CA" dirty="0"/>
              <a:t>LAM: Loi sur l’assurance maladie</a:t>
            </a:r>
            <a:endParaRPr lang="fr-CA"/>
          </a:p>
          <a:p>
            <a:endParaRPr lang="fr-CA" dirty="0"/>
          </a:p>
          <a:p>
            <a:r>
              <a:rPr lang="fr-CA" dirty="0"/>
              <a:t>Expliquer la différence entre une aide financière VS aide technique. Nommer les différents noms de programme (AT)</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3</a:t>
            </a:fld>
            <a:endParaRPr lang="fr-CA"/>
          </a:p>
        </p:txBody>
      </p:sp>
    </p:spTree>
    <p:extLst>
      <p:ext uri="{BB962C8B-B14F-4D97-AF65-F5344CB8AC3E}">
        <p14:creationId xmlns:p14="http://schemas.microsoft.com/office/powerpoint/2010/main" val="215911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a:p>
            <a:r>
              <a:rPr lang="fr-CA" dirty="0"/>
              <a:t>On souhaite s’assurer que l’ensemble de nos partenaires utilisent la bonne terminologie pour éviter des ambiguïtés.</a:t>
            </a:r>
          </a:p>
          <a:p>
            <a:r>
              <a:rPr lang="fr-CA" dirty="0"/>
              <a:t>Nous recevons régulièrement des demandes pour lesquelles un manchon est justifié alors qu’on demande une double emboîture et vice versa. </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30</a:t>
            </a:fld>
            <a:endParaRPr lang="fr-CA"/>
          </a:p>
        </p:txBody>
      </p:sp>
    </p:spTree>
    <p:extLst>
      <p:ext uri="{BB962C8B-B14F-4D97-AF65-F5344CB8AC3E}">
        <p14:creationId xmlns:p14="http://schemas.microsoft.com/office/powerpoint/2010/main" val="3918246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a:p>
            <a:r>
              <a:rPr lang="fr-CA" dirty="0"/>
              <a:t>Rappel: Il est important d’utiliser la bonne terminologie dans vos rapports d’évaluation pour assurer une compréhension commune et éviter des DMR ou des refus. On sauve tous du temps </a:t>
            </a:r>
            <a:r>
              <a:rPr lang="fr-CA" dirty="0">
                <a:sym typeface="Wingdings" panose="05000000000000000000" pitchFamily="2" charset="2"/>
              </a:rPr>
              <a:t></a:t>
            </a:r>
            <a:endParaRPr lang="fr-CA" dirty="0"/>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31</a:t>
            </a:fld>
            <a:endParaRPr lang="fr-CA"/>
          </a:p>
        </p:txBody>
      </p:sp>
    </p:spTree>
    <p:extLst>
      <p:ext uri="{BB962C8B-B14F-4D97-AF65-F5344CB8AC3E}">
        <p14:creationId xmlns:p14="http://schemas.microsoft.com/office/powerpoint/2010/main" val="3780655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MM</a:t>
            </a:r>
          </a:p>
          <a:p>
            <a:endParaRPr lang="fr-CA"/>
          </a:p>
          <a:p>
            <a:r>
              <a:rPr lang="fr-CA" dirty="0"/>
              <a:t>Préciser que la MO est non facturable par les établissements publics depuis le passage en activités principales.</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32</a:t>
            </a:fld>
            <a:endParaRPr lang="fr-CA"/>
          </a:p>
        </p:txBody>
      </p:sp>
    </p:spTree>
    <p:extLst>
      <p:ext uri="{BB962C8B-B14F-4D97-AF65-F5344CB8AC3E}">
        <p14:creationId xmlns:p14="http://schemas.microsoft.com/office/powerpoint/2010/main" val="1286951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1774">
              <a:defRPr/>
            </a:pPr>
            <a:r>
              <a:rPr lang="fr-CA" dirty="0"/>
              <a:t>MM</a:t>
            </a:r>
            <a:endParaRPr lang="fr-CA"/>
          </a:p>
          <a:p>
            <a:pPr defTabSz="931774">
              <a:defRPr/>
            </a:pPr>
            <a:endParaRPr lang="fr-CA"/>
          </a:p>
          <a:p>
            <a:pPr defTabSz="931774">
              <a:defRPr/>
            </a:pPr>
            <a:r>
              <a:rPr lang="fr-CA" sz="1200">
                <a:latin typeface="+mn-lt"/>
              </a:rPr>
              <a:t>TPOSPO: </a:t>
            </a:r>
            <a:r>
              <a:rPr lang="fr-CA" sz="1200">
                <a:solidFill>
                  <a:srgbClr val="2D2E83"/>
                </a:solidFill>
                <a:latin typeface="+mn-lt"/>
              </a:rPr>
              <a:t>technologue professionnel en orthèses, prothèses et soins orthopédiques</a:t>
            </a:r>
            <a:endParaRPr lang="fr-CA" sz="1200">
              <a:latin typeface="+mn-lt"/>
            </a:endParaRPr>
          </a:p>
          <a:p>
            <a:endParaRPr lang="fr-CA" sz="1200">
              <a:latin typeface="+mn-lt"/>
            </a:endParaRPr>
          </a:p>
          <a:p>
            <a:r>
              <a:rPr lang="fr-CA" sz="1200">
                <a:latin typeface="+mn-lt"/>
              </a:rPr>
              <a:t>OP: Une évaluation fonctionnelle de tout ergo ou physio pourrait mener à la recommandation de l'attribution d'une aide technique.</a:t>
            </a:r>
          </a:p>
          <a:p>
            <a:r>
              <a:rPr lang="fr-CA" sz="1200">
                <a:latin typeface="+mn-lt"/>
              </a:rPr>
              <a:t>En fonction de l'aide technique visée, un laboratoire ou un SAT pourra prendre en charge la demande et préciser les spécifications techniques de l'appareil.</a:t>
            </a:r>
          </a:p>
          <a:p>
            <a:endParaRPr lang="fr-CA" sz="1200">
              <a:latin typeface="+mn-lt"/>
            </a:endParaRPr>
          </a:p>
          <a:p>
            <a:r>
              <a:rPr lang="fr-CA" sz="1200">
                <a:latin typeface="+mn-lt"/>
              </a:rPr>
              <a:t>AAM: L'évaluation globale des besoins pour les AAM doit être réalisée par un ergo ou physio d'un établissement public (Art. 30, 1er alinéa, 3e par.)</a:t>
            </a:r>
          </a:p>
          <a:p>
            <a:endParaRPr lang="fr-CA" sz="1800">
              <a:latin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33</a:t>
            </a:fld>
            <a:endParaRPr lang="fr-CA"/>
          </a:p>
        </p:txBody>
      </p:sp>
    </p:spTree>
    <p:extLst>
      <p:ext uri="{BB962C8B-B14F-4D97-AF65-F5344CB8AC3E}">
        <p14:creationId xmlns:p14="http://schemas.microsoft.com/office/powerpoint/2010/main" val="3175251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a:p>
            <a:endParaRPr lang="fr-CA"/>
          </a:p>
          <a:p>
            <a:r>
              <a:rPr lang="fr-CA" err="1"/>
              <a:t>Ambulateurs</a:t>
            </a:r>
            <a:r>
              <a:rPr lang="fr-CA" dirty="0"/>
              <a:t> pour adultes couverts par le programme du MSSS. Si la PA ne rencontre pas les critères, une DAU peut être transmises par un SAT pour une AAM CS.</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34</a:t>
            </a:fld>
            <a:endParaRPr lang="fr-CA"/>
          </a:p>
        </p:txBody>
      </p:sp>
    </p:spTree>
    <p:extLst>
      <p:ext uri="{BB962C8B-B14F-4D97-AF65-F5344CB8AC3E}">
        <p14:creationId xmlns:p14="http://schemas.microsoft.com/office/powerpoint/2010/main" val="2246977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MM</a:t>
            </a:r>
          </a:p>
          <a:p>
            <a:endParaRPr lang="fr-CA"/>
          </a:p>
          <a:p>
            <a:r>
              <a:rPr lang="fr-CA" dirty="0"/>
              <a:t>Dépassement de coûts: Documenter la situation (type de produit, volumétrie, clientèle touchée, région affectée, fournisseurs disponibles sur le marché et leur prix)</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35</a:t>
            </a:fld>
            <a:endParaRPr lang="fr-CA"/>
          </a:p>
        </p:txBody>
      </p:sp>
    </p:spTree>
    <p:extLst>
      <p:ext uri="{BB962C8B-B14F-4D97-AF65-F5344CB8AC3E}">
        <p14:creationId xmlns:p14="http://schemas.microsoft.com/office/powerpoint/2010/main" val="15556276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1774">
              <a:defRPr/>
            </a:pPr>
            <a:r>
              <a:rPr lang="fr-FR" dirty="0">
                <a:solidFill>
                  <a:srgbClr val="002060"/>
                </a:solidFill>
                <a:effectLst/>
                <a:latin typeface="Calibri" panose="020F0502020204030204" pitchFamily="34" charset="0"/>
                <a:ea typeface="Calibri" panose="020F0502020204030204" pitchFamily="34" charset="0"/>
              </a:rPr>
              <a:t>MPF</a:t>
            </a:r>
            <a:endParaRPr lang="fr-FR">
              <a:solidFill>
                <a:srgbClr val="002060"/>
              </a:solidFill>
              <a:effectLst/>
              <a:latin typeface="Calibri" panose="020F0502020204030204" pitchFamily="34" charset="0"/>
              <a:ea typeface="Calibri" panose="020F0502020204030204" pitchFamily="34" charset="0"/>
            </a:endParaRPr>
          </a:p>
          <a:p>
            <a:endParaRPr lang="fr-CA"/>
          </a:p>
          <a:p>
            <a:r>
              <a:rPr lang="fr-CA" dirty="0"/>
              <a:t>Il faut qu’on puisse comprendre ce qui empêche la PA d’être fonctionnelle au quotidien avec les aides et CPO au Tarif pour y déroger.</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36</a:t>
            </a:fld>
            <a:endParaRPr lang="fr-CA"/>
          </a:p>
        </p:txBody>
      </p:sp>
    </p:spTree>
    <p:extLst>
      <p:ext uri="{BB962C8B-B14F-4D97-AF65-F5344CB8AC3E}">
        <p14:creationId xmlns:p14="http://schemas.microsoft.com/office/powerpoint/2010/main" val="1744315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1774">
              <a:defRPr/>
            </a:pPr>
            <a:r>
              <a:rPr lang="fr-CA" dirty="0"/>
              <a:t>MM</a:t>
            </a:r>
            <a:endParaRPr lang="fr-CA"/>
          </a:p>
          <a:p>
            <a:pPr defTabSz="931774">
              <a:defRPr/>
            </a:pPr>
            <a:endParaRPr lang="fr-CA"/>
          </a:p>
          <a:p>
            <a:pPr defTabSz="931774">
              <a:defRPr/>
            </a:pPr>
            <a:r>
              <a:rPr lang="fr-CA" sz="1200">
                <a:latin typeface="+mn-lt"/>
              </a:rPr>
              <a:t>*Ceci permet de respecter l’organisation des services, qui évolue et qui peut être variable d’une région à l’autre. </a:t>
            </a:r>
          </a:p>
          <a:p>
            <a:endParaRPr lang="fr-CA" sz="1200">
              <a:latin typeface="+mn-lt"/>
            </a:endParaRPr>
          </a:p>
          <a:p>
            <a:r>
              <a:rPr lang="fr-CA" sz="1200">
                <a:latin typeface="+mn-lt"/>
              </a:rPr>
              <a:t>Médecin ou IPS: Habituellement il s’agit du prescripteur qui travaille au SAT.</a:t>
            </a:r>
          </a:p>
          <a:p>
            <a:pPr algn="l"/>
            <a:endParaRPr lang="fr-CA" sz="1200">
              <a:latin typeface="+mn-lt"/>
            </a:endParaRPr>
          </a:p>
          <a:p>
            <a:pPr algn="l"/>
            <a:r>
              <a:rPr lang="fr-CA" sz="1200">
                <a:latin typeface="+mn-lt"/>
              </a:rPr>
              <a:t>Laboratoire: Un laboratoire prive peut fabriquer et facturer un appareil CS seulement dans la mesure ou une équipe multidisciplinaire d’un établissement atteste par écrit que l’appareil est fourni dans le cadre d’un processus de réadaptation exécute dans cet établissement. </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37</a:t>
            </a:fld>
            <a:endParaRPr lang="fr-CA"/>
          </a:p>
        </p:txBody>
      </p:sp>
    </p:spTree>
    <p:extLst>
      <p:ext uri="{BB962C8B-B14F-4D97-AF65-F5344CB8AC3E}">
        <p14:creationId xmlns:p14="http://schemas.microsoft.com/office/powerpoint/2010/main" val="1174653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MM</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38</a:t>
            </a:fld>
            <a:endParaRPr lang="fr-CA"/>
          </a:p>
        </p:txBody>
      </p:sp>
    </p:spTree>
    <p:extLst>
      <p:ext uri="{BB962C8B-B14F-4D97-AF65-F5344CB8AC3E}">
        <p14:creationId xmlns:p14="http://schemas.microsoft.com/office/powerpoint/2010/main" val="33640428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a:p>
            <a:endParaRPr lang="fr-CA"/>
          </a:p>
          <a:p>
            <a:r>
              <a:rPr lang="fr-CA" dirty="0"/>
              <a:t>Le prescripteur peut aussi contre signer l’évaluation du professionnel si elle comporte les éléments minimalement les éléments obligatoires de l’OM.</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39</a:t>
            </a:fld>
            <a:endParaRPr lang="fr-CA"/>
          </a:p>
        </p:txBody>
      </p:sp>
    </p:spTree>
    <p:extLst>
      <p:ext uri="{BB962C8B-B14F-4D97-AF65-F5344CB8AC3E}">
        <p14:creationId xmlns:p14="http://schemas.microsoft.com/office/powerpoint/2010/main" val="411275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MM</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4</a:t>
            </a:fld>
            <a:endParaRPr lang="fr-CA"/>
          </a:p>
        </p:txBody>
      </p:sp>
    </p:spTree>
    <p:extLst>
      <p:ext uri="{BB962C8B-B14F-4D97-AF65-F5344CB8AC3E}">
        <p14:creationId xmlns:p14="http://schemas.microsoft.com/office/powerpoint/2010/main" val="3082999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40</a:t>
            </a:fld>
            <a:endParaRPr lang="fr-CA"/>
          </a:p>
        </p:txBody>
      </p:sp>
    </p:spTree>
    <p:extLst>
      <p:ext uri="{BB962C8B-B14F-4D97-AF65-F5344CB8AC3E}">
        <p14:creationId xmlns:p14="http://schemas.microsoft.com/office/powerpoint/2010/main" val="18165467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1774">
              <a:defRPr/>
            </a:pPr>
            <a:r>
              <a:rPr lang="fr-CA" dirty="0">
                <a:highlight>
                  <a:srgbClr val="FFFF00"/>
                </a:highlight>
              </a:rPr>
              <a:t>MM</a:t>
            </a:r>
            <a:endParaRPr lang="fr-CA">
              <a:highlight>
                <a:srgbClr val="FFFF00"/>
              </a:highlight>
            </a:endParaRPr>
          </a:p>
          <a:p>
            <a:pPr defTabSz="931774">
              <a:defRPr/>
            </a:pPr>
            <a:endParaRPr lang="fr-CA"/>
          </a:p>
          <a:p>
            <a:pPr defTabSz="931774">
              <a:defRPr/>
            </a:pPr>
            <a:r>
              <a:rPr lang="fr-CA"/>
              <a:t>Prendre aussi l’habitude d’aller consulter les infolettres régulièrement.</a:t>
            </a:r>
          </a:p>
          <a:p>
            <a:pPr defTabSz="931774">
              <a:defRPr/>
            </a:pPr>
            <a:endParaRPr lang="fr-CA" b="1"/>
          </a:p>
          <a:p>
            <a:pPr defTabSz="931774">
              <a:defRPr/>
            </a:pPr>
            <a:r>
              <a:rPr lang="fr-CA" b="1"/>
              <a:t>Faire démo consulter un dossier comme un dispensateur et message demande refusée: Je vais préparer un cas dans SELAT.</a:t>
            </a:r>
          </a:p>
          <a:p>
            <a:pPr defTabSz="931774">
              <a:defRPr/>
            </a:pPr>
            <a:endParaRPr lang="fr-CA"/>
          </a:p>
          <a:p>
            <a:pPr defTabSz="931774">
              <a:defRPr/>
            </a:pPr>
            <a:r>
              <a:rPr lang="fr-CA"/>
              <a:t>Si vos documents sont plus lourds, vous devez les séparer et joindre chaque section. </a:t>
            </a:r>
          </a:p>
          <a:p>
            <a:endParaRPr lang="fr-CA" dirty="0"/>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41</a:t>
            </a:fld>
            <a:endParaRPr lang="fr-CA"/>
          </a:p>
        </p:txBody>
      </p:sp>
    </p:spTree>
    <p:extLst>
      <p:ext uri="{BB962C8B-B14F-4D97-AF65-F5344CB8AC3E}">
        <p14:creationId xmlns:p14="http://schemas.microsoft.com/office/powerpoint/2010/main" val="2406530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a:p>
            <a:r>
              <a:rPr lang="fr-CA" dirty="0"/>
              <a:t>DPA: Utiliser les codes correspondant à la description de l’aide, CPO ou CPL attribué. Ex: ne pas facturer une orthèse sur mesure lorsqu’elle est préfabriquée.</a:t>
            </a:r>
          </a:p>
          <a:p>
            <a:r>
              <a:rPr lang="fr-CA" dirty="0"/>
              <a:t>CS: Si vous choisissez de ne pas transmettre une DAU au préalable, les documents requis doivent tout de même être consignés au dossier.</a:t>
            </a:r>
          </a:p>
          <a:p>
            <a:r>
              <a:rPr lang="fr-CA" dirty="0"/>
              <a:t>AAM: Le remplacement par une AAM CS similaire ne nécessite pas une DAU obligatoirement. Veuillez toutefois écrire la marque et modèle dans les RC.</a:t>
            </a:r>
          </a:p>
          <a:p>
            <a:r>
              <a:rPr lang="fr-CA" dirty="0"/>
              <a:t>RC: Comme 80% des demandes sont traitées automatiquement, ils ne sont pas lus systématiquement.</a:t>
            </a:r>
          </a:p>
          <a:p>
            <a:r>
              <a:rPr lang="fr-CA" dirty="0"/>
              <a:t>Message 407: « Une lettre de décision concernant cette demande d’autorisation a été envoyée à la personne assurée »</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42</a:t>
            </a:fld>
            <a:endParaRPr lang="fr-CA"/>
          </a:p>
        </p:txBody>
      </p:sp>
    </p:spTree>
    <p:extLst>
      <p:ext uri="{BB962C8B-B14F-4D97-AF65-F5344CB8AC3E}">
        <p14:creationId xmlns:p14="http://schemas.microsoft.com/office/powerpoint/2010/main" val="15078101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a:p>
            <a:r>
              <a:rPr lang="fr-CA" dirty="0"/>
              <a:t>Note: On ne devrait pas avoir à prendre en charge un appareil de la SAAQ (sauf appareil RAMQ accidenté de la route). Lorsque la SAAQ attribue un appareil, elle en assume l’entretien.</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43</a:t>
            </a:fld>
            <a:endParaRPr lang="fr-CA"/>
          </a:p>
        </p:txBody>
      </p:sp>
    </p:spTree>
    <p:extLst>
      <p:ext uri="{BB962C8B-B14F-4D97-AF65-F5344CB8AC3E}">
        <p14:creationId xmlns:p14="http://schemas.microsoft.com/office/powerpoint/2010/main" val="23159944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MM</a:t>
            </a:r>
          </a:p>
          <a:p>
            <a:endParaRPr lang="fr-CA"/>
          </a:p>
          <a:p>
            <a:r>
              <a:rPr lang="fr-CA"/>
              <a:t>La liste des aides similaires est disponible dans l’Aide du SELAT.</a:t>
            </a:r>
            <a:endParaRPr lang="fr-CA" dirty="0"/>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44</a:t>
            </a:fld>
            <a:endParaRPr lang="fr-CA"/>
          </a:p>
        </p:txBody>
      </p:sp>
    </p:spTree>
    <p:extLst>
      <p:ext uri="{BB962C8B-B14F-4D97-AF65-F5344CB8AC3E}">
        <p14:creationId xmlns:p14="http://schemas.microsoft.com/office/powerpoint/2010/main" val="19636267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45</a:t>
            </a:fld>
            <a:endParaRPr lang="fr-CA"/>
          </a:p>
        </p:txBody>
      </p:sp>
    </p:spTree>
    <p:extLst>
      <p:ext uri="{BB962C8B-B14F-4D97-AF65-F5344CB8AC3E}">
        <p14:creationId xmlns:p14="http://schemas.microsoft.com/office/powerpoint/2010/main" val="25905004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46</a:t>
            </a:fld>
            <a:endParaRPr lang="fr-CA"/>
          </a:p>
        </p:txBody>
      </p:sp>
    </p:spTree>
    <p:extLst>
      <p:ext uri="{BB962C8B-B14F-4D97-AF65-F5344CB8AC3E}">
        <p14:creationId xmlns:p14="http://schemas.microsoft.com/office/powerpoint/2010/main" val="1789505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a:p>
            <a:pPr lvl="0"/>
            <a:r>
              <a:rPr lang="fr-CA" dirty="0"/>
              <a:t>Les étriers ou surélévations additionnels sont permises uniquement pour des chaussures de fonction différente.</a:t>
            </a:r>
          </a:p>
          <a:p>
            <a:pPr lvl="0"/>
            <a:r>
              <a:rPr lang="fr-CA" dirty="0"/>
              <a:t>Ex de types de chaussures : chaussure de ville, botte d’hiver, chaussure de sport, etc. Ne peut pas être facturé par exemple pour des chaussures du même type, mais qui est gardée chez le père ou chez la mère.</a:t>
            </a:r>
          </a:p>
          <a:p>
            <a:pPr lvl="0"/>
            <a:r>
              <a:rPr lang="fr-CA" dirty="0"/>
              <a:t>Référence Guide facturation section 5.4.6.4</a:t>
            </a:r>
          </a:p>
          <a:p>
            <a:endParaRPr lang="fr-CA" dirty="0"/>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47</a:t>
            </a:fld>
            <a:endParaRPr lang="fr-CA"/>
          </a:p>
        </p:txBody>
      </p:sp>
    </p:spTree>
    <p:extLst>
      <p:ext uri="{BB962C8B-B14F-4D97-AF65-F5344CB8AC3E}">
        <p14:creationId xmlns:p14="http://schemas.microsoft.com/office/powerpoint/2010/main" val="34153114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MM</a:t>
            </a:r>
          </a:p>
          <a:p>
            <a:endParaRPr lang="fr-CA"/>
          </a:p>
          <a:p>
            <a:r>
              <a:rPr lang="fr-CA" dirty="0"/>
              <a:t>Ex: il faut soustraire le montant du pied S.A.C.H. (prix au remplacement, listé au Tarif) et ajouter le coût du pied C.S. </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48</a:t>
            </a:fld>
            <a:endParaRPr lang="fr-CA"/>
          </a:p>
        </p:txBody>
      </p:sp>
    </p:spTree>
    <p:extLst>
      <p:ext uri="{BB962C8B-B14F-4D97-AF65-F5344CB8AC3E}">
        <p14:creationId xmlns:p14="http://schemas.microsoft.com/office/powerpoint/2010/main" val="41808305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MM</a:t>
            </a:r>
          </a:p>
          <a:p>
            <a:endParaRPr lang="fr-CA"/>
          </a:p>
          <a:p>
            <a:r>
              <a:rPr lang="fr-CA" dirty="0"/>
              <a:t>Le temps administratif tel que la rédaction d’une demande n’est pas assuré.</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49</a:t>
            </a:fld>
            <a:endParaRPr lang="fr-CA"/>
          </a:p>
        </p:txBody>
      </p:sp>
    </p:spTree>
    <p:extLst>
      <p:ext uri="{BB962C8B-B14F-4D97-AF65-F5344CB8AC3E}">
        <p14:creationId xmlns:p14="http://schemas.microsoft.com/office/powerpoint/2010/main" val="3882766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 Seuls les articles 1 à 35 sont visés par les aides du Titre I. </a:t>
            </a:r>
          </a:p>
          <a:p>
            <a:r>
              <a:rPr lang="fr-CA" dirty="0"/>
              <a:t>Il y a des équivalents pour le Titre II, mais comportent parfois des subtilités.</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5</a:t>
            </a:fld>
            <a:endParaRPr lang="fr-CA"/>
          </a:p>
        </p:txBody>
      </p:sp>
    </p:spTree>
    <p:extLst>
      <p:ext uri="{BB962C8B-B14F-4D97-AF65-F5344CB8AC3E}">
        <p14:creationId xmlns:p14="http://schemas.microsoft.com/office/powerpoint/2010/main" val="19715260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50</a:t>
            </a:fld>
            <a:endParaRPr lang="fr-CA"/>
          </a:p>
        </p:txBody>
      </p:sp>
    </p:spTree>
    <p:extLst>
      <p:ext uri="{BB962C8B-B14F-4D97-AF65-F5344CB8AC3E}">
        <p14:creationId xmlns:p14="http://schemas.microsoft.com/office/powerpoint/2010/main" val="34474833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MM</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51</a:t>
            </a:fld>
            <a:endParaRPr lang="fr-CA"/>
          </a:p>
        </p:txBody>
      </p:sp>
    </p:spTree>
    <p:extLst>
      <p:ext uri="{BB962C8B-B14F-4D97-AF65-F5344CB8AC3E}">
        <p14:creationId xmlns:p14="http://schemas.microsoft.com/office/powerpoint/2010/main" val="33713148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MPF</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52</a:t>
            </a:fld>
            <a:endParaRPr lang="fr-CA"/>
          </a:p>
        </p:txBody>
      </p:sp>
    </p:spTree>
    <p:extLst>
      <p:ext uri="{BB962C8B-B14F-4D97-AF65-F5344CB8AC3E}">
        <p14:creationId xmlns:p14="http://schemas.microsoft.com/office/powerpoint/2010/main" val="24116313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MM</a:t>
            </a:r>
          </a:p>
          <a:p>
            <a:endParaRPr lang="fr-CA"/>
          </a:p>
          <a:p>
            <a:r>
              <a:rPr lang="fr-CA" dirty="0"/>
              <a:t>Les notes au dossier de la personne peuvent aussi être demandées, car elles permettent parfois de mieux comprendre le contexte de la demande et certaines particularités.</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53</a:t>
            </a:fld>
            <a:endParaRPr lang="fr-CA"/>
          </a:p>
        </p:txBody>
      </p:sp>
    </p:spTree>
    <p:extLst>
      <p:ext uri="{BB962C8B-B14F-4D97-AF65-F5344CB8AC3E}">
        <p14:creationId xmlns:p14="http://schemas.microsoft.com/office/powerpoint/2010/main" val="39482745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a:p>
            <a:r>
              <a:rPr lang="fr-CA" dirty="0"/>
              <a:t>*On préfère avoir des notes explicatives qu’un formulaire altéré.</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54</a:t>
            </a:fld>
            <a:endParaRPr lang="fr-CA"/>
          </a:p>
        </p:txBody>
      </p:sp>
    </p:spTree>
    <p:extLst>
      <p:ext uri="{BB962C8B-B14F-4D97-AF65-F5344CB8AC3E}">
        <p14:creationId xmlns:p14="http://schemas.microsoft.com/office/powerpoint/2010/main" val="2726622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a:p>
            <a:r>
              <a:rPr lang="fr-CA" dirty="0"/>
              <a:t>Ex CPO et CPL: bas, gaines, manchons, cannes, étrier, surélévations, etc. Ce formulaire permet de confirmer que la PA a bel et bien reçu le service.</a:t>
            </a:r>
          </a:p>
          <a:p>
            <a:pPr defTabSz="931774">
              <a:defRPr/>
            </a:pPr>
            <a:r>
              <a:rPr lang="fr-CA"/>
              <a:t>Ex de personne tier: tuteur, curateur ou mandataire pour une PA inapte, personne déléguée à l’aide d’une procuration pour une PA apte, autorité parentale pour un enfant, professionnel membre d’un ordre.</a:t>
            </a:r>
          </a:p>
          <a:p>
            <a:endParaRPr lang="fr-CA" dirty="0"/>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55</a:t>
            </a:fld>
            <a:endParaRPr lang="fr-CA"/>
          </a:p>
        </p:txBody>
      </p:sp>
    </p:spTree>
    <p:extLst>
      <p:ext uri="{BB962C8B-B14F-4D97-AF65-F5344CB8AC3E}">
        <p14:creationId xmlns:p14="http://schemas.microsoft.com/office/powerpoint/2010/main" val="39465656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MM</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56</a:t>
            </a:fld>
            <a:endParaRPr lang="fr-CA"/>
          </a:p>
        </p:txBody>
      </p:sp>
    </p:spTree>
    <p:extLst>
      <p:ext uri="{BB962C8B-B14F-4D97-AF65-F5344CB8AC3E}">
        <p14:creationId xmlns:p14="http://schemas.microsoft.com/office/powerpoint/2010/main" val="36935125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57</a:t>
            </a:fld>
            <a:endParaRPr lang="fr-CA"/>
          </a:p>
        </p:txBody>
      </p:sp>
    </p:spTree>
    <p:extLst>
      <p:ext uri="{BB962C8B-B14F-4D97-AF65-F5344CB8AC3E}">
        <p14:creationId xmlns:p14="http://schemas.microsoft.com/office/powerpoint/2010/main" val="32203694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a:p>
            <a:r>
              <a:rPr lang="fr-CA" dirty="0"/>
              <a:t>Truc: utiliser l’ordre alphabétique pour connaître le premier agent payeur.</a:t>
            </a:r>
          </a:p>
          <a:p>
            <a:r>
              <a:rPr lang="fr-CA" dirty="0"/>
              <a:t>Lorsque le besoin découle d’une lésion professionnelle ou du rôle de la PA dans l’armée, une lettre de décision ou les raisons pour lesquelles la PA n’est pas admissible aux programmes des anciens combattants ou de la CNESST doit être consigné au dossier.</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58</a:t>
            </a:fld>
            <a:endParaRPr lang="fr-CA"/>
          </a:p>
        </p:txBody>
      </p:sp>
    </p:spTree>
    <p:extLst>
      <p:ext uri="{BB962C8B-B14F-4D97-AF65-F5344CB8AC3E}">
        <p14:creationId xmlns:p14="http://schemas.microsoft.com/office/powerpoint/2010/main" val="37627816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MM</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59</a:t>
            </a:fld>
            <a:endParaRPr lang="fr-CA"/>
          </a:p>
        </p:txBody>
      </p:sp>
    </p:spTree>
    <p:extLst>
      <p:ext uri="{BB962C8B-B14F-4D97-AF65-F5344CB8AC3E}">
        <p14:creationId xmlns:p14="http://schemas.microsoft.com/office/powerpoint/2010/main" val="1343529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a:p>
            <a:r>
              <a:rPr lang="fr-CA" dirty="0"/>
              <a:t>Les aides du Titre I sont visés uniquement par les articles 1 à 35 du RASDP</a:t>
            </a:r>
          </a:p>
          <a:p>
            <a:r>
              <a:rPr lang="fr-CA" dirty="0"/>
              <a:t>Les aides de Partie II du Tarif peuvent seulement être fournis par les établissements</a:t>
            </a:r>
          </a:p>
          <a:p>
            <a:r>
              <a:rPr lang="fr-CA" dirty="0"/>
              <a:t>Prothèses </a:t>
            </a:r>
            <a:r>
              <a:rPr lang="fr-CA" dirty="0" err="1"/>
              <a:t>myo</a:t>
            </a:r>
            <a:r>
              <a:rPr lang="fr-CA" dirty="0"/>
              <a:t>: Peuvent être réparés par un labo.</a:t>
            </a:r>
          </a:p>
          <a:p>
            <a:r>
              <a:rPr lang="fr-CA" dirty="0" err="1"/>
              <a:t>Plagio</a:t>
            </a:r>
            <a:r>
              <a:rPr lang="fr-CA" dirty="0"/>
              <a:t>: seulement 7 SAT autorisés à en produire (entente MSSS).</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6</a:t>
            </a:fld>
            <a:endParaRPr lang="fr-CA"/>
          </a:p>
        </p:txBody>
      </p:sp>
    </p:spTree>
    <p:extLst>
      <p:ext uri="{BB962C8B-B14F-4D97-AF65-F5344CB8AC3E}">
        <p14:creationId xmlns:p14="http://schemas.microsoft.com/office/powerpoint/2010/main" val="5513185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60</a:t>
            </a:fld>
            <a:endParaRPr lang="fr-CA"/>
          </a:p>
        </p:txBody>
      </p:sp>
    </p:spTree>
    <p:extLst>
      <p:ext uri="{BB962C8B-B14F-4D97-AF65-F5344CB8AC3E}">
        <p14:creationId xmlns:p14="http://schemas.microsoft.com/office/powerpoint/2010/main" val="20671965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MM</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61</a:t>
            </a:fld>
            <a:endParaRPr lang="fr-CA"/>
          </a:p>
        </p:txBody>
      </p:sp>
    </p:spTree>
    <p:extLst>
      <p:ext uri="{BB962C8B-B14F-4D97-AF65-F5344CB8AC3E}">
        <p14:creationId xmlns:p14="http://schemas.microsoft.com/office/powerpoint/2010/main" val="26724996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a:p>
            <a:r>
              <a:rPr lang="fr-CA" dirty="0"/>
              <a:t>Q/R sera déposé dans l’Aide du SELAT sous peu.</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62</a:t>
            </a:fld>
            <a:endParaRPr lang="fr-CA"/>
          </a:p>
        </p:txBody>
      </p:sp>
    </p:spTree>
    <p:extLst>
      <p:ext uri="{BB962C8B-B14F-4D97-AF65-F5344CB8AC3E}">
        <p14:creationId xmlns:p14="http://schemas.microsoft.com/office/powerpoint/2010/main" val="36996638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63</a:t>
            </a:fld>
            <a:endParaRPr lang="fr-CA"/>
          </a:p>
        </p:txBody>
      </p:sp>
    </p:spTree>
    <p:extLst>
      <p:ext uri="{BB962C8B-B14F-4D97-AF65-F5344CB8AC3E}">
        <p14:creationId xmlns:p14="http://schemas.microsoft.com/office/powerpoint/2010/main" val="3232637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a:p>
            <a:r>
              <a:rPr lang="fr-CA" dirty="0"/>
              <a:t>Pour trouver la version à jour suivre ce lien: </a:t>
            </a:r>
            <a:r>
              <a:rPr lang="fr-CA" dirty="0">
                <a:hlinkClick r:id="rId3"/>
              </a:rPr>
              <a:t>Établissement de réadaptation en déficience physique | Régie de l’assurance maladie du Québec (RAMQ) (gouv.qc.ca)</a:t>
            </a:r>
            <a:endParaRPr lang="fr-CA" dirty="0"/>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7</a:t>
            </a:fld>
            <a:endParaRPr lang="fr-CA"/>
          </a:p>
        </p:txBody>
      </p:sp>
    </p:spTree>
    <p:extLst>
      <p:ext uri="{BB962C8B-B14F-4D97-AF65-F5344CB8AC3E}">
        <p14:creationId xmlns:p14="http://schemas.microsoft.com/office/powerpoint/2010/main" val="356298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8</a:t>
            </a:fld>
            <a:endParaRPr lang="fr-CA"/>
          </a:p>
        </p:txBody>
      </p:sp>
    </p:spTree>
    <p:extLst>
      <p:ext uri="{BB962C8B-B14F-4D97-AF65-F5344CB8AC3E}">
        <p14:creationId xmlns:p14="http://schemas.microsoft.com/office/powerpoint/2010/main" val="2202597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MPF</a:t>
            </a:r>
          </a:p>
        </p:txBody>
      </p:sp>
      <p:sp>
        <p:nvSpPr>
          <p:cNvPr id="4" name="Espace réservé du numéro de diapositive 3"/>
          <p:cNvSpPr>
            <a:spLocks noGrp="1"/>
          </p:cNvSpPr>
          <p:nvPr>
            <p:ph type="sldNum" sz="quarter" idx="5"/>
          </p:nvPr>
        </p:nvSpPr>
        <p:spPr/>
        <p:txBody>
          <a:bodyPr/>
          <a:lstStyle/>
          <a:p>
            <a:fld id="{BBB6750D-2A4F-47AB-8839-82B07DBE8E06}" type="slidenum">
              <a:rPr lang="fr-CA" smtClean="0"/>
              <a:t>9</a:t>
            </a:fld>
            <a:endParaRPr lang="fr-CA"/>
          </a:p>
        </p:txBody>
      </p:sp>
    </p:spTree>
    <p:extLst>
      <p:ext uri="{BB962C8B-B14F-4D97-AF65-F5344CB8AC3E}">
        <p14:creationId xmlns:p14="http://schemas.microsoft.com/office/powerpoint/2010/main" val="3537156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975"/>
            <a:ext cx="9144000" cy="6875279"/>
          </a:xfrm>
          <a:prstGeom prst="rect">
            <a:avLst/>
          </a:prstGeom>
        </p:spPr>
      </p:pic>
      <p:sp>
        <p:nvSpPr>
          <p:cNvPr id="2" name="Titre 1"/>
          <p:cNvSpPr>
            <a:spLocks noGrp="1"/>
          </p:cNvSpPr>
          <p:nvPr>
            <p:ph type="title" hasCustomPrompt="1"/>
          </p:nvPr>
        </p:nvSpPr>
        <p:spPr>
          <a:xfrm>
            <a:off x="685800" y="3159255"/>
            <a:ext cx="7772400" cy="504000"/>
          </a:xfrm>
        </p:spPr>
        <p:txBody>
          <a:bodyPr anchor="t">
            <a:normAutofit/>
          </a:bodyPr>
          <a:lstStyle>
            <a:lvl1pPr algn="l">
              <a:defRPr sz="2400" b="0" cap="none">
                <a:solidFill>
                  <a:srgbClr val="4DC0DF"/>
                </a:solidFill>
              </a:defRPr>
            </a:lvl1pPr>
          </a:lstStyle>
          <a:p>
            <a:r>
              <a:rPr lang="fr-CA" dirty="0"/>
              <a:t>Sous-titre (s’il y a lieu)</a:t>
            </a:r>
          </a:p>
        </p:txBody>
      </p:sp>
      <p:sp>
        <p:nvSpPr>
          <p:cNvPr id="3" name="Espace réservé du texte 2"/>
          <p:cNvSpPr>
            <a:spLocks noGrp="1"/>
          </p:cNvSpPr>
          <p:nvPr>
            <p:ph type="body" idx="1" hasCustomPrompt="1"/>
          </p:nvPr>
        </p:nvSpPr>
        <p:spPr>
          <a:xfrm>
            <a:off x="685800" y="2348880"/>
            <a:ext cx="7772400" cy="756000"/>
          </a:xfrm>
        </p:spPr>
        <p:txBody>
          <a:bodyPr anchor="b">
            <a:normAutofit/>
          </a:bodyPr>
          <a:lstStyle>
            <a:lvl1pPr marL="0" indent="0" algn="l">
              <a:buNone/>
              <a:defRPr sz="4400" b="0">
                <a:solidFill>
                  <a:srgbClr val="2A2E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Titre de la présentation</a:t>
            </a:r>
          </a:p>
        </p:txBody>
      </p:sp>
      <p:sp>
        <p:nvSpPr>
          <p:cNvPr id="15" name="Espace réservé du texte 14"/>
          <p:cNvSpPr>
            <a:spLocks noGrp="1"/>
          </p:cNvSpPr>
          <p:nvPr>
            <p:ph type="body" sz="quarter" idx="10" hasCustomPrompt="1"/>
          </p:nvPr>
        </p:nvSpPr>
        <p:spPr>
          <a:xfrm>
            <a:off x="685800" y="4437112"/>
            <a:ext cx="5400000" cy="360000"/>
          </a:xfrm>
        </p:spPr>
        <p:txBody>
          <a:bodyPr/>
          <a:lstStyle>
            <a:lvl1pPr marL="0" indent="0">
              <a:buNone/>
              <a:defRPr sz="1600">
                <a:solidFill>
                  <a:srgbClr val="4DC0DF"/>
                </a:solidFill>
              </a:defRPr>
            </a:lvl1pPr>
          </a:lstStyle>
          <a:p>
            <a:pPr lvl="0"/>
            <a:r>
              <a:rPr lang="fr-FR" dirty="0"/>
              <a:t>Présenté par</a:t>
            </a:r>
            <a:endParaRPr lang="fr-CA" dirty="0"/>
          </a:p>
        </p:txBody>
      </p:sp>
    </p:spTree>
    <p:extLst>
      <p:ext uri="{BB962C8B-B14F-4D97-AF65-F5344CB8AC3E}">
        <p14:creationId xmlns:p14="http://schemas.microsoft.com/office/powerpoint/2010/main" val="277958083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746319"/>
            <a:ext cx="9143996" cy="2109543"/>
          </a:xfrm>
          <a:prstGeom prst="rect">
            <a:avLst/>
          </a:prstGeom>
        </p:spPr>
      </p:pic>
      <p:sp>
        <p:nvSpPr>
          <p:cNvPr id="2" name="Titre 1"/>
          <p:cNvSpPr>
            <a:spLocks noGrp="1"/>
          </p:cNvSpPr>
          <p:nvPr>
            <p:ph type="title" hasCustomPrompt="1"/>
          </p:nvPr>
        </p:nvSpPr>
        <p:spPr>
          <a:xfrm>
            <a:off x="457200" y="404744"/>
            <a:ext cx="5338936" cy="720000"/>
          </a:xfrm>
        </p:spPr>
        <p:txBody>
          <a:bodyPr>
            <a:normAutofit/>
          </a:bodyPr>
          <a:lstStyle>
            <a:lvl1pPr algn="l">
              <a:defRPr sz="2800" b="1" baseline="0">
                <a:solidFill>
                  <a:srgbClr val="2A2E84"/>
                </a:solidFill>
                <a:latin typeface="+mn-lt"/>
              </a:defRPr>
            </a:lvl1pPr>
          </a:lstStyle>
          <a:p>
            <a:r>
              <a:rPr lang="fr-CA" dirty="0"/>
              <a:t>Cliquez pour ajouter un titre</a:t>
            </a:r>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152" y="522588"/>
            <a:ext cx="3215554" cy="917628"/>
          </a:xfrm>
          <a:prstGeom prst="rect">
            <a:avLst/>
          </a:prstGeom>
        </p:spPr>
      </p:pic>
      <p:sp>
        <p:nvSpPr>
          <p:cNvPr id="18" name="ZoneTexte 17"/>
          <p:cNvSpPr txBox="1"/>
          <p:nvPr userDrawn="1"/>
        </p:nvSpPr>
        <p:spPr>
          <a:xfrm>
            <a:off x="4338000" y="6392361"/>
            <a:ext cx="468000" cy="261610"/>
          </a:xfrm>
          <a:prstGeom prst="rect">
            <a:avLst/>
          </a:prstGeom>
          <a:noFill/>
        </p:spPr>
        <p:txBody>
          <a:bodyPr wrap="square" rtlCol="0">
            <a:spAutoFit/>
          </a:bodyPr>
          <a:lstStyle/>
          <a:p>
            <a:pPr algn="ctr"/>
            <a:fld id="{18A71215-919B-40A6-AD28-97F4B38E2EEA}" type="slidenum">
              <a:rPr lang="fr-CA" sz="1100" smtClean="0">
                <a:solidFill>
                  <a:srgbClr val="2D2E83"/>
                </a:solidFill>
              </a:rPr>
              <a:pPr algn="ctr"/>
              <a:t>‹N°›</a:t>
            </a:fld>
            <a:endParaRPr lang="fr-CA" sz="1200" dirty="0">
              <a:solidFill>
                <a:srgbClr val="2D2E83"/>
              </a:solidFill>
            </a:endParaRPr>
          </a:p>
        </p:txBody>
      </p:sp>
    </p:spTree>
    <p:extLst>
      <p:ext uri="{BB962C8B-B14F-4D97-AF65-F5344CB8AC3E}">
        <p14:creationId xmlns:p14="http://schemas.microsoft.com/office/powerpoint/2010/main" val="206297610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746319"/>
            <a:ext cx="9143996" cy="2109543"/>
          </a:xfrm>
          <a:prstGeom prst="rect">
            <a:avLst/>
          </a:prstGeom>
        </p:spPr>
      </p:pic>
      <p:sp>
        <p:nvSpPr>
          <p:cNvPr id="2" name="Titre 1"/>
          <p:cNvSpPr>
            <a:spLocks noGrp="1"/>
          </p:cNvSpPr>
          <p:nvPr>
            <p:ph type="title" hasCustomPrompt="1"/>
          </p:nvPr>
        </p:nvSpPr>
        <p:spPr>
          <a:xfrm>
            <a:off x="457200" y="404744"/>
            <a:ext cx="5338800" cy="720000"/>
          </a:xfrm>
        </p:spPr>
        <p:txBody>
          <a:bodyPr>
            <a:normAutofit/>
          </a:bodyPr>
          <a:lstStyle>
            <a:lvl1pPr algn="l">
              <a:defRPr sz="2800" b="1" baseline="0">
                <a:solidFill>
                  <a:srgbClr val="2A2E84"/>
                </a:solidFill>
                <a:latin typeface="+mn-lt"/>
              </a:defRPr>
            </a:lvl1pPr>
          </a:lstStyle>
          <a:p>
            <a:r>
              <a:rPr lang="fr-FR" dirty="0"/>
              <a:t>Cliquez pour ajouter un titre</a:t>
            </a:r>
            <a:endParaRPr lang="fr-CA" dirty="0"/>
          </a:p>
        </p:txBody>
      </p:sp>
      <p:sp>
        <p:nvSpPr>
          <p:cNvPr id="3" name="Espace réservé du contenu 2"/>
          <p:cNvSpPr>
            <a:spLocks noGrp="1"/>
          </p:cNvSpPr>
          <p:nvPr>
            <p:ph sz="half" idx="1" hasCustomPrompt="1"/>
          </p:nvPr>
        </p:nvSpPr>
        <p:spPr>
          <a:xfrm>
            <a:off x="457200" y="1556792"/>
            <a:ext cx="3780000" cy="3420000"/>
          </a:xfrm>
        </p:spPr>
        <p:txBody>
          <a:bodyPr/>
          <a:lstStyle>
            <a:lvl1pPr marL="268288" indent="-268288">
              <a:spcBef>
                <a:spcPts val="0"/>
              </a:spcBef>
              <a:spcAft>
                <a:spcPts val="600"/>
              </a:spcAft>
              <a:buClr>
                <a:srgbClr val="4DC0DF"/>
              </a:buClr>
              <a:buSzPct val="80000"/>
              <a:buFont typeface="Wingdings 3" panose="05040102010807070707" pitchFamily="18" charset="2"/>
              <a:buChar char="u"/>
              <a:defRPr sz="2400">
                <a:solidFill>
                  <a:srgbClr val="2A2E84"/>
                </a:solidFill>
              </a:defRPr>
            </a:lvl1pPr>
            <a:lvl2pPr marL="534988" indent="-266700">
              <a:spcBef>
                <a:spcPts val="0"/>
              </a:spcBef>
              <a:spcAft>
                <a:spcPts val="600"/>
              </a:spcAft>
              <a:buClr>
                <a:srgbClr val="4DC0DF"/>
              </a:buClr>
              <a:buSzPct val="70000"/>
              <a:buFont typeface="Wingdings 3" panose="05040102010807070707" pitchFamily="18" charset="2"/>
              <a:buChar char="w"/>
              <a:defRPr sz="2000">
                <a:solidFill>
                  <a:srgbClr val="2A2E84"/>
                </a:solidFill>
              </a:defRPr>
            </a:lvl2pPr>
            <a:lvl3pPr marL="803275" indent="-268288">
              <a:spcBef>
                <a:spcPts val="0"/>
              </a:spcBef>
              <a:spcAft>
                <a:spcPts val="600"/>
              </a:spcAft>
              <a:buClr>
                <a:srgbClr val="4DC0DF"/>
              </a:buClr>
              <a:buSzPct val="70000"/>
              <a:buFont typeface="Wingdings 3" panose="05040102010807070707" pitchFamily="18" charset="2"/>
              <a:buChar char="u"/>
              <a:defRPr sz="1800">
                <a:solidFill>
                  <a:srgbClr val="2A2E84"/>
                </a:solidFill>
              </a:defRPr>
            </a:lvl3pPr>
            <a:lvl4pPr marL="989013" indent="-185738">
              <a:spcBef>
                <a:spcPts val="0"/>
              </a:spcBef>
              <a:spcAft>
                <a:spcPts val="600"/>
              </a:spcAft>
              <a:buClr>
                <a:srgbClr val="4DC0DF"/>
              </a:buClr>
              <a:buSzPct val="70000"/>
              <a:buFont typeface="Courier New" panose="02070309020205020404" pitchFamily="49" charset="0"/>
              <a:buChar char="o"/>
              <a:defRPr sz="1600">
                <a:solidFill>
                  <a:srgbClr val="2A2E84"/>
                </a:solidFill>
              </a:defRPr>
            </a:lvl4pPr>
            <a:lvl5pPr>
              <a:defRPr sz="1800"/>
            </a:lvl5pPr>
            <a:lvl6pPr>
              <a:defRPr sz="1800"/>
            </a:lvl6pPr>
            <a:lvl7pPr>
              <a:defRPr sz="1800"/>
            </a:lvl7pPr>
            <a:lvl8pPr>
              <a:defRPr sz="1800"/>
            </a:lvl8pPr>
            <a:lvl9pPr>
              <a:defRPr sz="1800"/>
            </a:lvl9pPr>
          </a:lstStyle>
          <a:p>
            <a:pPr lvl="0"/>
            <a:r>
              <a:rPr lang="fr-FR" dirty="0"/>
              <a:t>Texte</a:t>
            </a:r>
          </a:p>
          <a:p>
            <a:pPr lvl="1"/>
            <a:r>
              <a:rPr lang="fr-FR" dirty="0"/>
              <a:t>Texte</a:t>
            </a:r>
          </a:p>
          <a:p>
            <a:pPr lvl="2"/>
            <a:r>
              <a:rPr lang="fr-FR" dirty="0"/>
              <a:t>Texte</a:t>
            </a:r>
          </a:p>
          <a:p>
            <a:pPr lvl="3"/>
            <a:r>
              <a:rPr lang="fr-FR" dirty="0"/>
              <a:t>Texte</a:t>
            </a:r>
          </a:p>
        </p:txBody>
      </p:sp>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152" y="522588"/>
            <a:ext cx="3215554" cy="917628"/>
          </a:xfrm>
          <a:prstGeom prst="rect">
            <a:avLst/>
          </a:prstGeom>
        </p:spPr>
      </p:pic>
      <p:sp>
        <p:nvSpPr>
          <p:cNvPr id="11" name="ZoneTexte 10"/>
          <p:cNvSpPr txBox="1"/>
          <p:nvPr userDrawn="1"/>
        </p:nvSpPr>
        <p:spPr>
          <a:xfrm>
            <a:off x="4338000" y="6392361"/>
            <a:ext cx="468000" cy="261610"/>
          </a:xfrm>
          <a:prstGeom prst="rect">
            <a:avLst/>
          </a:prstGeom>
          <a:noFill/>
        </p:spPr>
        <p:txBody>
          <a:bodyPr wrap="square" rtlCol="0">
            <a:spAutoFit/>
          </a:bodyPr>
          <a:lstStyle/>
          <a:p>
            <a:pPr algn="ctr"/>
            <a:fld id="{18A71215-919B-40A6-AD28-97F4B38E2EEA}" type="slidenum">
              <a:rPr lang="fr-CA" sz="1100" smtClean="0">
                <a:solidFill>
                  <a:srgbClr val="2D2E83"/>
                </a:solidFill>
              </a:rPr>
              <a:pPr algn="ctr"/>
              <a:t>‹N°›</a:t>
            </a:fld>
            <a:endParaRPr lang="fr-CA" sz="1200" dirty="0">
              <a:solidFill>
                <a:srgbClr val="2D2E83"/>
              </a:solidFill>
            </a:endParaRPr>
          </a:p>
        </p:txBody>
      </p:sp>
      <p:sp>
        <p:nvSpPr>
          <p:cNvPr id="12" name="Espace réservé du contenu 2"/>
          <p:cNvSpPr>
            <a:spLocks noGrp="1"/>
          </p:cNvSpPr>
          <p:nvPr>
            <p:ph sz="half" idx="10" hasCustomPrompt="1"/>
          </p:nvPr>
        </p:nvSpPr>
        <p:spPr>
          <a:xfrm>
            <a:off x="4694396" y="1556792"/>
            <a:ext cx="3780000" cy="3420000"/>
          </a:xfrm>
        </p:spPr>
        <p:txBody>
          <a:bodyPr/>
          <a:lstStyle>
            <a:lvl1pPr marL="268288" indent="-268288">
              <a:spcBef>
                <a:spcPts val="0"/>
              </a:spcBef>
              <a:spcAft>
                <a:spcPts val="600"/>
              </a:spcAft>
              <a:buClr>
                <a:srgbClr val="4DC0DF"/>
              </a:buClr>
              <a:buSzPct val="80000"/>
              <a:buFont typeface="Wingdings 3" panose="05040102010807070707" pitchFamily="18" charset="2"/>
              <a:buChar char="u"/>
              <a:defRPr sz="2400">
                <a:solidFill>
                  <a:srgbClr val="2A2E84"/>
                </a:solidFill>
              </a:defRPr>
            </a:lvl1pPr>
            <a:lvl2pPr marL="534988" indent="-266700">
              <a:spcBef>
                <a:spcPts val="0"/>
              </a:spcBef>
              <a:spcAft>
                <a:spcPts val="600"/>
              </a:spcAft>
              <a:buClr>
                <a:srgbClr val="4DC0DF"/>
              </a:buClr>
              <a:buSzPct val="70000"/>
              <a:buFont typeface="Wingdings 3" panose="05040102010807070707" pitchFamily="18" charset="2"/>
              <a:buChar char="w"/>
              <a:defRPr sz="2000">
                <a:solidFill>
                  <a:srgbClr val="2A2E84"/>
                </a:solidFill>
              </a:defRPr>
            </a:lvl2pPr>
            <a:lvl3pPr marL="803275" indent="-268288">
              <a:spcBef>
                <a:spcPts val="0"/>
              </a:spcBef>
              <a:spcAft>
                <a:spcPts val="600"/>
              </a:spcAft>
              <a:buClr>
                <a:srgbClr val="4DC0DF"/>
              </a:buClr>
              <a:buSzPct val="70000"/>
              <a:buFont typeface="Wingdings 3" panose="05040102010807070707" pitchFamily="18" charset="2"/>
              <a:buChar char="u"/>
              <a:defRPr sz="1800">
                <a:solidFill>
                  <a:srgbClr val="2A2E84"/>
                </a:solidFill>
              </a:defRPr>
            </a:lvl3pPr>
            <a:lvl4pPr marL="989013" indent="-185738">
              <a:spcBef>
                <a:spcPts val="0"/>
              </a:spcBef>
              <a:spcAft>
                <a:spcPts val="600"/>
              </a:spcAft>
              <a:buClr>
                <a:srgbClr val="4DC0DF"/>
              </a:buClr>
              <a:buSzPct val="70000"/>
              <a:buFont typeface="Courier New" panose="02070309020205020404" pitchFamily="49" charset="0"/>
              <a:buChar char="o"/>
              <a:defRPr sz="1600">
                <a:solidFill>
                  <a:srgbClr val="2A2E84"/>
                </a:solidFill>
              </a:defRPr>
            </a:lvl4pPr>
            <a:lvl5pPr>
              <a:defRPr sz="1800"/>
            </a:lvl5pPr>
            <a:lvl6pPr>
              <a:defRPr sz="1800"/>
            </a:lvl6pPr>
            <a:lvl7pPr>
              <a:defRPr sz="1800"/>
            </a:lvl7pPr>
            <a:lvl8pPr>
              <a:defRPr sz="1800"/>
            </a:lvl8pPr>
            <a:lvl9pPr>
              <a:defRPr sz="1800"/>
            </a:lvl9pPr>
          </a:lstStyle>
          <a:p>
            <a:pPr lvl="0"/>
            <a:r>
              <a:rPr lang="fr-FR" dirty="0"/>
              <a:t>Texte</a:t>
            </a:r>
          </a:p>
          <a:p>
            <a:pPr lvl="1"/>
            <a:r>
              <a:rPr lang="fr-FR" dirty="0"/>
              <a:t>Texte</a:t>
            </a:r>
          </a:p>
          <a:p>
            <a:pPr lvl="2"/>
            <a:r>
              <a:rPr lang="fr-FR" dirty="0"/>
              <a:t>Texte</a:t>
            </a:r>
          </a:p>
          <a:p>
            <a:pPr lvl="3"/>
            <a:r>
              <a:rPr lang="fr-FR" dirty="0"/>
              <a:t>Texte</a:t>
            </a:r>
          </a:p>
        </p:txBody>
      </p:sp>
    </p:spTree>
    <p:extLst>
      <p:ext uri="{BB962C8B-B14F-4D97-AF65-F5344CB8AC3E}">
        <p14:creationId xmlns:p14="http://schemas.microsoft.com/office/powerpoint/2010/main" val="1462581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746319"/>
            <a:ext cx="9143996" cy="2109543"/>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152" y="522588"/>
            <a:ext cx="3215554" cy="917628"/>
          </a:xfrm>
          <a:prstGeom prst="rect">
            <a:avLst/>
          </a:prstGeom>
        </p:spPr>
      </p:pic>
      <p:pic>
        <p:nvPicPr>
          <p:cNvPr id="3" name="Image 2"/>
          <p:cNvPicPr>
            <a:picLocks noChangeAspect="1"/>
          </p:cNvPicPr>
          <p:nvPr userDrawn="1"/>
        </p:nvPicPr>
        <p:blipFill>
          <a:blip r:embed="rId4"/>
          <a:stretch>
            <a:fillRect/>
          </a:stretch>
        </p:blipFill>
        <p:spPr>
          <a:xfrm>
            <a:off x="1901721" y="2541955"/>
            <a:ext cx="5340559" cy="1774090"/>
          </a:xfrm>
          <a:prstGeom prst="rect">
            <a:avLst/>
          </a:prstGeom>
        </p:spPr>
      </p:pic>
    </p:spTree>
    <p:extLst>
      <p:ext uri="{BB962C8B-B14F-4D97-AF65-F5344CB8AC3E}">
        <p14:creationId xmlns:p14="http://schemas.microsoft.com/office/powerpoint/2010/main" val="132865128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MQ">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1"/>
            <a:ext cx="9144000" cy="6849438"/>
          </a:xfrm>
          <a:prstGeom prst="rect">
            <a:avLst/>
          </a:prstGeom>
        </p:spPr>
      </p:pic>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152" y="522588"/>
            <a:ext cx="3215554" cy="917628"/>
          </a:xfrm>
          <a:prstGeom prst="rect">
            <a:avLst/>
          </a:prstGeom>
        </p:spPr>
      </p:pic>
      <p:pic>
        <p:nvPicPr>
          <p:cNvPr id="4" name="Image 3"/>
          <p:cNvPicPr>
            <a:picLocks noChangeAspect="1"/>
          </p:cNvPicPr>
          <p:nvPr userDrawn="1"/>
        </p:nvPicPr>
        <p:blipFill>
          <a:blip r:embed="rId4"/>
          <a:stretch>
            <a:fillRect/>
          </a:stretch>
        </p:blipFill>
        <p:spPr>
          <a:xfrm>
            <a:off x="395536" y="404664"/>
            <a:ext cx="5432007" cy="731583"/>
          </a:xfrm>
          <a:prstGeom prst="rect">
            <a:avLst/>
          </a:prstGeom>
        </p:spPr>
      </p:pic>
    </p:spTree>
    <p:extLst>
      <p:ext uri="{BB962C8B-B14F-4D97-AF65-F5344CB8AC3E}">
        <p14:creationId xmlns:p14="http://schemas.microsoft.com/office/powerpoint/2010/main" val="225176561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 Fond blanc">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105"/>
            <a:ext cx="9144000" cy="6875279"/>
          </a:xfrm>
          <a:prstGeom prst="rect">
            <a:avLst/>
          </a:prstGeom>
        </p:spPr>
      </p:pic>
      <p:sp>
        <p:nvSpPr>
          <p:cNvPr id="2" name="Titre 1"/>
          <p:cNvSpPr>
            <a:spLocks noGrp="1"/>
          </p:cNvSpPr>
          <p:nvPr>
            <p:ph type="title" hasCustomPrompt="1"/>
          </p:nvPr>
        </p:nvSpPr>
        <p:spPr>
          <a:xfrm>
            <a:off x="685800" y="3429056"/>
            <a:ext cx="7772400" cy="504000"/>
          </a:xfrm>
        </p:spPr>
        <p:txBody>
          <a:bodyPr anchor="t">
            <a:normAutofit/>
          </a:bodyPr>
          <a:lstStyle>
            <a:lvl1pPr algn="l">
              <a:defRPr sz="2000" b="0" cap="none">
                <a:solidFill>
                  <a:srgbClr val="4DC0DF"/>
                </a:solidFill>
              </a:defRPr>
            </a:lvl1pPr>
          </a:lstStyle>
          <a:p>
            <a:r>
              <a:rPr lang="fr-CA" dirty="0"/>
              <a:t>Sous-titre (s’il y a lieu)</a:t>
            </a:r>
          </a:p>
        </p:txBody>
      </p:sp>
      <p:sp>
        <p:nvSpPr>
          <p:cNvPr id="3" name="Espace réservé du texte 2"/>
          <p:cNvSpPr>
            <a:spLocks noGrp="1"/>
          </p:cNvSpPr>
          <p:nvPr>
            <p:ph type="body" idx="1" hasCustomPrompt="1"/>
          </p:nvPr>
        </p:nvSpPr>
        <p:spPr>
          <a:xfrm>
            <a:off x="685800" y="2618681"/>
            <a:ext cx="7772400" cy="756000"/>
          </a:xfrm>
        </p:spPr>
        <p:txBody>
          <a:bodyPr anchor="b">
            <a:normAutofit/>
          </a:bodyPr>
          <a:lstStyle>
            <a:lvl1pPr marL="0" indent="0" algn="l">
              <a:buNone/>
              <a:defRPr sz="3600" b="0">
                <a:solidFill>
                  <a:srgbClr val="2A2E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Titre de section</a:t>
            </a:r>
          </a:p>
        </p:txBody>
      </p:sp>
    </p:spTree>
    <p:extLst>
      <p:ext uri="{BB962C8B-B14F-4D97-AF65-F5344CB8AC3E}">
        <p14:creationId xmlns:p14="http://schemas.microsoft.com/office/powerpoint/2010/main" val="118808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 Image 1">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re 1"/>
          <p:cNvSpPr>
            <a:spLocks noGrp="1"/>
          </p:cNvSpPr>
          <p:nvPr>
            <p:ph type="title" hasCustomPrompt="1"/>
          </p:nvPr>
        </p:nvSpPr>
        <p:spPr>
          <a:xfrm>
            <a:off x="685800" y="3429056"/>
            <a:ext cx="7772400" cy="504000"/>
          </a:xfrm>
        </p:spPr>
        <p:txBody>
          <a:bodyPr anchor="t">
            <a:normAutofit/>
          </a:bodyPr>
          <a:lstStyle>
            <a:lvl1pPr algn="l">
              <a:defRPr sz="2000" b="0" cap="none">
                <a:solidFill>
                  <a:srgbClr val="4DC0DF"/>
                </a:solidFill>
              </a:defRPr>
            </a:lvl1pPr>
          </a:lstStyle>
          <a:p>
            <a:r>
              <a:rPr lang="fr-CA" dirty="0"/>
              <a:t>Sous-titre (s’il y a lieu)</a:t>
            </a:r>
          </a:p>
        </p:txBody>
      </p:sp>
      <p:sp>
        <p:nvSpPr>
          <p:cNvPr id="9" name="Espace réservé du texte 2"/>
          <p:cNvSpPr>
            <a:spLocks noGrp="1"/>
          </p:cNvSpPr>
          <p:nvPr>
            <p:ph type="body" idx="1" hasCustomPrompt="1"/>
          </p:nvPr>
        </p:nvSpPr>
        <p:spPr>
          <a:xfrm>
            <a:off x="685800" y="2618681"/>
            <a:ext cx="7772400" cy="756000"/>
          </a:xfrm>
        </p:spPr>
        <p:txBody>
          <a:bodyPr anchor="b">
            <a:normAutofit/>
          </a:bodyPr>
          <a:lstStyle>
            <a:lvl1pPr marL="0" indent="0" algn="l">
              <a:buNone/>
              <a:defRPr sz="3600" b="0">
                <a:solidFill>
                  <a:srgbClr val="2A2E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Titre de section</a:t>
            </a:r>
          </a:p>
        </p:txBody>
      </p:sp>
    </p:spTree>
    <p:extLst>
      <p:ext uri="{BB962C8B-B14F-4D97-AF65-F5344CB8AC3E}">
        <p14:creationId xmlns:p14="http://schemas.microsoft.com/office/powerpoint/2010/main" val="3151660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section - Image 2">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73" y="12641"/>
            <a:ext cx="9085054" cy="6832718"/>
          </a:xfrm>
          <a:prstGeom prst="rect">
            <a:avLst/>
          </a:prstGeom>
        </p:spPr>
      </p:pic>
      <p:sp>
        <p:nvSpPr>
          <p:cNvPr id="7" name="Titre 1"/>
          <p:cNvSpPr>
            <a:spLocks noGrp="1"/>
          </p:cNvSpPr>
          <p:nvPr>
            <p:ph type="title" hasCustomPrompt="1"/>
          </p:nvPr>
        </p:nvSpPr>
        <p:spPr>
          <a:xfrm>
            <a:off x="685800" y="2871223"/>
            <a:ext cx="7772400" cy="504000"/>
          </a:xfrm>
        </p:spPr>
        <p:txBody>
          <a:bodyPr anchor="t">
            <a:normAutofit/>
          </a:bodyPr>
          <a:lstStyle>
            <a:lvl1pPr algn="l">
              <a:defRPr sz="2000" b="0" cap="none">
                <a:solidFill>
                  <a:srgbClr val="4DC0DF"/>
                </a:solidFill>
              </a:defRPr>
            </a:lvl1pPr>
          </a:lstStyle>
          <a:p>
            <a:r>
              <a:rPr lang="fr-CA" dirty="0"/>
              <a:t>Sous-titre (s’il y a lieu)</a:t>
            </a:r>
          </a:p>
        </p:txBody>
      </p:sp>
      <p:sp>
        <p:nvSpPr>
          <p:cNvPr id="8" name="Espace réservé du texte 2"/>
          <p:cNvSpPr>
            <a:spLocks noGrp="1"/>
          </p:cNvSpPr>
          <p:nvPr>
            <p:ph type="body" idx="1" hasCustomPrompt="1"/>
          </p:nvPr>
        </p:nvSpPr>
        <p:spPr>
          <a:xfrm>
            <a:off x="685800" y="2060848"/>
            <a:ext cx="7772400" cy="756000"/>
          </a:xfrm>
        </p:spPr>
        <p:txBody>
          <a:bodyPr anchor="b">
            <a:normAutofit/>
          </a:bodyPr>
          <a:lstStyle>
            <a:lvl1pPr marL="0" indent="0" algn="l">
              <a:buNone/>
              <a:defRPr sz="3600" b="0">
                <a:solidFill>
                  <a:srgbClr val="2A2E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Titre de section</a:t>
            </a:r>
          </a:p>
        </p:txBody>
      </p:sp>
    </p:spTree>
    <p:extLst>
      <p:ext uri="{BB962C8B-B14F-4D97-AF65-F5344CB8AC3E}">
        <p14:creationId xmlns:p14="http://schemas.microsoft.com/office/powerpoint/2010/main" val="811840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section - Image 3">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8" y="0"/>
            <a:ext cx="9128785" cy="6858000"/>
          </a:xfrm>
          <a:prstGeom prst="rect">
            <a:avLst/>
          </a:prstGeom>
        </p:spPr>
      </p:pic>
      <p:sp>
        <p:nvSpPr>
          <p:cNvPr id="8" name="Titre 1"/>
          <p:cNvSpPr>
            <a:spLocks noGrp="1"/>
          </p:cNvSpPr>
          <p:nvPr>
            <p:ph type="title" hasCustomPrompt="1"/>
          </p:nvPr>
        </p:nvSpPr>
        <p:spPr>
          <a:xfrm>
            <a:off x="685800" y="3429056"/>
            <a:ext cx="7772400" cy="504000"/>
          </a:xfrm>
        </p:spPr>
        <p:txBody>
          <a:bodyPr anchor="t">
            <a:normAutofit/>
          </a:bodyPr>
          <a:lstStyle>
            <a:lvl1pPr algn="l">
              <a:defRPr sz="2000" b="0" cap="none">
                <a:solidFill>
                  <a:srgbClr val="4DC0DF"/>
                </a:solidFill>
              </a:defRPr>
            </a:lvl1pPr>
          </a:lstStyle>
          <a:p>
            <a:r>
              <a:rPr lang="fr-CA" dirty="0"/>
              <a:t>Sous-titre (s’il y a lieu)</a:t>
            </a:r>
          </a:p>
        </p:txBody>
      </p:sp>
      <p:sp>
        <p:nvSpPr>
          <p:cNvPr id="9" name="Espace réservé du texte 2"/>
          <p:cNvSpPr>
            <a:spLocks noGrp="1"/>
          </p:cNvSpPr>
          <p:nvPr>
            <p:ph type="body" idx="1" hasCustomPrompt="1"/>
          </p:nvPr>
        </p:nvSpPr>
        <p:spPr>
          <a:xfrm>
            <a:off x="685800" y="2618681"/>
            <a:ext cx="7772400" cy="756000"/>
          </a:xfrm>
        </p:spPr>
        <p:txBody>
          <a:bodyPr anchor="b">
            <a:normAutofit/>
          </a:bodyPr>
          <a:lstStyle>
            <a:lvl1pPr marL="0" indent="0" algn="l">
              <a:buNone/>
              <a:defRPr sz="3600" b="0">
                <a:solidFill>
                  <a:srgbClr val="2A2E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Titre de section</a:t>
            </a:r>
          </a:p>
        </p:txBody>
      </p:sp>
    </p:spTree>
    <p:extLst>
      <p:ext uri="{BB962C8B-B14F-4D97-AF65-F5344CB8AC3E}">
        <p14:creationId xmlns:p14="http://schemas.microsoft.com/office/powerpoint/2010/main" val="3818644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section - Image 4">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re 1"/>
          <p:cNvSpPr>
            <a:spLocks noGrp="1"/>
          </p:cNvSpPr>
          <p:nvPr>
            <p:ph type="title" hasCustomPrompt="1"/>
          </p:nvPr>
        </p:nvSpPr>
        <p:spPr>
          <a:xfrm>
            <a:off x="685800" y="3429056"/>
            <a:ext cx="7772400" cy="504000"/>
          </a:xfrm>
        </p:spPr>
        <p:txBody>
          <a:bodyPr anchor="t">
            <a:normAutofit/>
          </a:bodyPr>
          <a:lstStyle>
            <a:lvl1pPr algn="l">
              <a:defRPr sz="2000" b="0" cap="none">
                <a:solidFill>
                  <a:srgbClr val="4DC0DF"/>
                </a:solidFill>
              </a:defRPr>
            </a:lvl1pPr>
          </a:lstStyle>
          <a:p>
            <a:r>
              <a:rPr lang="fr-CA" dirty="0"/>
              <a:t>Sous-titre (s’il y a lieu)</a:t>
            </a:r>
          </a:p>
        </p:txBody>
      </p:sp>
      <p:sp>
        <p:nvSpPr>
          <p:cNvPr id="9" name="Espace réservé du texte 2"/>
          <p:cNvSpPr>
            <a:spLocks noGrp="1"/>
          </p:cNvSpPr>
          <p:nvPr>
            <p:ph type="body" idx="1" hasCustomPrompt="1"/>
          </p:nvPr>
        </p:nvSpPr>
        <p:spPr>
          <a:xfrm>
            <a:off x="685800" y="2618681"/>
            <a:ext cx="7772400" cy="756000"/>
          </a:xfrm>
        </p:spPr>
        <p:txBody>
          <a:bodyPr anchor="b">
            <a:normAutofit/>
          </a:bodyPr>
          <a:lstStyle>
            <a:lvl1pPr marL="0" indent="0" algn="l">
              <a:buNone/>
              <a:defRPr sz="3600" b="0">
                <a:solidFill>
                  <a:srgbClr val="2A2E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Titre de section</a:t>
            </a:r>
          </a:p>
        </p:txBody>
      </p:sp>
    </p:spTree>
    <p:extLst>
      <p:ext uri="{BB962C8B-B14F-4D97-AF65-F5344CB8AC3E}">
        <p14:creationId xmlns:p14="http://schemas.microsoft.com/office/powerpoint/2010/main" val="1690571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section - Fond ble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65" y="2851"/>
            <a:ext cx="9130071" cy="6852299"/>
          </a:xfrm>
          <a:prstGeom prst="rect">
            <a:avLst/>
          </a:prstGeom>
        </p:spPr>
      </p:pic>
      <p:sp>
        <p:nvSpPr>
          <p:cNvPr id="6" name="Titre 1"/>
          <p:cNvSpPr>
            <a:spLocks noGrp="1"/>
          </p:cNvSpPr>
          <p:nvPr>
            <p:ph type="title" hasCustomPrompt="1"/>
          </p:nvPr>
        </p:nvSpPr>
        <p:spPr>
          <a:xfrm>
            <a:off x="685800" y="3429056"/>
            <a:ext cx="7772400" cy="504000"/>
          </a:xfrm>
        </p:spPr>
        <p:txBody>
          <a:bodyPr anchor="t">
            <a:normAutofit/>
          </a:bodyPr>
          <a:lstStyle>
            <a:lvl1pPr algn="l">
              <a:defRPr sz="2000" b="0" cap="none">
                <a:solidFill>
                  <a:srgbClr val="4DC0DF"/>
                </a:solidFill>
              </a:defRPr>
            </a:lvl1pPr>
          </a:lstStyle>
          <a:p>
            <a:r>
              <a:rPr lang="fr-CA" dirty="0"/>
              <a:t>Sous-titre (s’il y a lieu)</a:t>
            </a:r>
          </a:p>
        </p:txBody>
      </p:sp>
      <p:sp>
        <p:nvSpPr>
          <p:cNvPr id="9" name="Espace réservé du texte 2"/>
          <p:cNvSpPr>
            <a:spLocks noGrp="1"/>
          </p:cNvSpPr>
          <p:nvPr>
            <p:ph type="body" idx="1" hasCustomPrompt="1"/>
          </p:nvPr>
        </p:nvSpPr>
        <p:spPr>
          <a:xfrm>
            <a:off x="685800" y="2618681"/>
            <a:ext cx="7772400" cy="756000"/>
          </a:xfrm>
        </p:spPr>
        <p:txBody>
          <a:bodyPr anchor="b">
            <a:normAutofit/>
          </a:bodyPr>
          <a:lstStyle>
            <a:lvl1pPr marL="0" indent="0" algn="l">
              <a:buNone/>
              <a:defRPr sz="3600" b="0">
                <a:solidFill>
                  <a:srgbClr val="2A2E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Titre de section</a:t>
            </a:r>
          </a:p>
        </p:txBody>
      </p:sp>
    </p:spTree>
    <p:extLst>
      <p:ext uri="{BB962C8B-B14F-4D97-AF65-F5344CB8AC3E}">
        <p14:creationId xmlns:p14="http://schemas.microsoft.com/office/powerpoint/2010/main" val="172479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746319"/>
            <a:ext cx="9143996" cy="2109543"/>
          </a:xfrm>
          <a:prstGeom prst="rect">
            <a:avLst/>
          </a:prstGeom>
        </p:spPr>
      </p:pic>
      <p:sp>
        <p:nvSpPr>
          <p:cNvPr id="2" name="Titre 1"/>
          <p:cNvSpPr>
            <a:spLocks noGrp="1"/>
          </p:cNvSpPr>
          <p:nvPr>
            <p:ph type="title" hasCustomPrompt="1"/>
          </p:nvPr>
        </p:nvSpPr>
        <p:spPr>
          <a:xfrm>
            <a:off x="457200" y="404744"/>
            <a:ext cx="5338936" cy="720000"/>
          </a:xfrm>
        </p:spPr>
        <p:txBody>
          <a:bodyPr>
            <a:normAutofit/>
          </a:bodyPr>
          <a:lstStyle>
            <a:lvl1pPr algn="l">
              <a:defRPr sz="2800" b="1" baseline="0">
                <a:solidFill>
                  <a:srgbClr val="2A2E84"/>
                </a:solidFill>
                <a:latin typeface="+mn-lt"/>
              </a:defRPr>
            </a:lvl1pPr>
          </a:lstStyle>
          <a:p>
            <a:r>
              <a:rPr lang="fr-CA" dirty="0"/>
              <a:t>Cliquez pour ajouter un titre</a:t>
            </a:r>
          </a:p>
        </p:txBody>
      </p:sp>
      <p:sp>
        <p:nvSpPr>
          <p:cNvPr id="3" name="Espace réservé du contenu 2"/>
          <p:cNvSpPr>
            <a:spLocks noGrp="1"/>
          </p:cNvSpPr>
          <p:nvPr>
            <p:ph idx="1" hasCustomPrompt="1"/>
          </p:nvPr>
        </p:nvSpPr>
        <p:spPr>
          <a:xfrm>
            <a:off x="457200" y="1556528"/>
            <a:ext cx="8229600" cy="3456648"/>
          </a:xfrm>
        </p:spPr>
        <p:txBody>
          <a:bodyPr/>
          <a:lstStyle>
            <a:lvl1pPr marL="268288" indent="-268288">
              <a:spcBef>
                <a:spcPts val="0"/>
              </a:spcBef>
              <a:spcAft>
                <a:spcPts val="600"/>
              </a:spcAft>
              <a:buClr>
                <a:srgbClr val="4DC0DF"/>
              </a:buClr>
              <a:buSzPct val="80000"/>
              <a:buFont typeface="Wingdings 3" panose="05040102010807070707" pitchFamily="18" charset="2"/>
              <a:buChar char="u"/>
              <a:defRPr sz="2400" baseline="0">
                <a:solidFill>
                  <a:srgbClr val="2A2E84"/>
                </a:solidFill>
              </a:defRPr>
            </a:lvl1pPr>
            <a:lvl2pPr marL="534988" indent="-266700">
              <a:spcBef>
                <a:spcPts val="0"/>
              </a:spcBef>
              <a:spcAft>
                <a:spcPts val="600"/>
              </a:spcAft>
              <a:buClr>
                <a:srgbClr val="4DC0DF"/>
              </a:buClr>
              <a:buSzPct val="70000"/>
              <a:buFont typeface="Wingdings 3" panose="05040102010807070707" pitchFamily="18" charset="2"/>
              <a:buChar char="w"/>
              <a:defRPr sz="2000">
                <a:solidFill>
                  <a:srgbClr val="2A2E84"/>
                </a:solidFill>
              </a:defRPr>
            </a:lvl2pPr>
            <a:lvl3pPr marL="803275" indent="-268288">
              <a:spcBef>
                <a:spcPts val="0"/>
              </a:spcBef>
              <a:spcAft>
                <a:spcPts val="600"/>
              </a:spcAft>
              <a:buClr>
                <a:srgbClr val="4DC0DF"/>
              </a:buClr>
              <a:buSzPct val="70000"/>
              <a:buFont typeface="Wingdings 3" panose="05040102010807070707" pitchFamily="18" charset="2"/>
              <a:buChar char=""/>
              <a:defRPr sz="1800">
                <a:solidFill>
                  <a:srgbClr val="2A2E84"/>
                </a:solidFill>
              </a:defRPr>
            </a:lvl3pPr>
            <a:lvl4pPr marL="989013" indent="-185738">
              <a:spcBef>
                <a:spcPts val="0"/>
              </a:spcBef>
              <a:buClr>
                <a:srgbClr val="4DC0DF"/>
              </a:buClr>
              <a:buSzPct val="70000"/>
              <a:buFont typeface="Courier New" panose="02070309020205020404" pitchFamily="49" charset="0"/>
              <a:buChar char="o"/>
              <a:defRPr sz="1600">
                <a:solidFill>
                  <a:srgbClr val="2A2E84"/>
                </a:solidFill>
              </a:defRPr>
            </a:lvl4pPr>
            <a:lvl5pPr marL="2057400" indent="-228600">
              <a:buClr>
                <a:srgbClr val="4DC0DF"/>
              </a:buClr>
              <a:buSzPct val="70000"/>
              <a:buFont typeface="Wingdings 3" panose="05040102010807070707" pitchFamily="18" charset="2"/>
              <a:buChar char=""/>
              <a:defRPr sz="1600">
                <a:solidFill>
                  <a:srgbClr val="2A2E84"/>
                </a:solidFill>
              </a:defRPr>
            </a:lvl5pPr>
          </a:lstStyle>
          <a:p>
            <a:pPr lvl="0"/>
            <a:r>
              <a:rPr lang="fr-FR" dirty="0"/>
              <a:t>Texte</a:t>
            </a:r>
          </a:p>
          <a:p>
            <a:pPr lvl="1"/>
            <a:r>
              <a:rPr lang="fr-FR" dirty="0"/>
              <a:t>Texte</a:t>
            </a:r>
          </a:p>
          <a:p>
            <a:pPr lvl="2"/>
            <a:r>
              <a:rPr lang="fr-FR" dirty="0"/>
              <a:t>Texte</a:t>
            </a:r>
          </a:p>
          <a:p>
            <a:pPr lvl="3"/>
            <a:r>
              <a:rPr lang="fr-FR" dirty="0"/>
              <a:t>Texte</a:t>
            </a:r>
          </a:p>
          <a:p>
            <a:pPr lvl="2"/>
            <a:endParaRPr lang="fr-FR" dirty="0"/>
          </a:p>
          <a:p>
            <a:pPr lvl="3"/>
            <a:endParaRPr lang="fr-FR" dirty="0"/>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152" y="522588"/>
            <a:ext cx="3215554" cy="917628"/>
          </a:xfrm>
          <a:prstGeom prst="rect">
            <a:avLst/>
          </a:prstGeom>
        </p:spPr>
      </p:pic>
      <p:sp>
        <p:nvSpPr>
          <p:cNvPr id="18" name="ZoneTexte 17"/>
          <p:cNvSpPr txBox="1"/>
          <p:nvPr userDrawn="1"/>
        </p:nvSpPr>
        <p:spPr>
          <a:xfrm>
            <a:off x="4338000" y="6392361"/>
            <a:ext cx="468000" cy="261610"/>
          </a:xfrm>
          <a:prstGeom prst="rect">
            <a:avLst/>
          </a:prstGeom>
          <a:noFill/>
        </p:spPr>
        <p:txBody>
          <a:bodyPr wrap="square" rtlCol="0">
            <a:spAutoFit/>
          </a:bodyPr>
          <a:lstStyle/>
          <a:p>
            <a:pPr algn="ctr"/>
            <a:fld id="{18A71215-919B-40A6-AD28-97F4B38E2EEA}" type="slidenum">
              <a:rPr lang="fr-CA" sz="1100" smtClean="0">
                <a:solidFill>
                  <a:srgbClr val="2D2E83"/>
                </a:solidFill>
              </a:rPr>
              <a:pPr algn="ctr"/>
              <a:t>‹N°›</a:t>
            </a:fld>
            <a:endParaRPr lang="fr-CA" sz="1200" dirty="0">
              <a:solidFill>
                <a:srgbClr val="2D2E83"/>
              </a:solidFill>
            </a:endParaRPr>
          </a:p>
        </p:txBody>
      </p:sp>
    </p:spTree>
    <p:extLst>
      <p:ext uri="{BB962C8B-B14F-4D97-AF65-F5344CB8AC3E}">
        <p14:creationId xmlns:p14="http://schemas.microsoft.com/office/powerpoint/2010/main" val="114433050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endParaRPr lang="fr-CA"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DB6E2-F14E-45D3-9589-FFCAD3A1ACC6}" type="datetimeFigureOut">
              <a:rPr lang="fr-CA" smtClean="0"/>
              <a:t>2024-06-25</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0BDC3-ECE5-4076-8144-ABABFD2275AE}" type="slidenum">
              <a:rPr lang="fr-CA" smtClean="0"/>
              <a:t>‹N°›</a:t>
            </a:fld>
            <a:endParaRPr lang="fr-CA"/>
          </a:p>
        </p:txBody>
      </p:sp>
    </p:spTree>
    <p:extLst>
      <p:ext uri="{BB962C8B-B14F-4D97-AF65-F5344CB8AC3E}">
        <p14:creationId xmlns:p14="http://schemas.microsoft.com/office/powerpoint/2010/main" val="1531125752"/>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57" r:id="rId3"/>
    <p:sldLayoutId id="2147483664" r:id="rId4"/>
    <p:sldLayoutId id="2147483661" r:id="rId5"/>
    <p:sldLayoutId id="2147483665" r:id="rId6"/>
    <p:sldLayoutId id="2147483666" r:id="rId7"/>
    <p:sldLayoutId id="2147483663" r:id="rId8"/>
    <p:sldLayoutId id="2147483650" r:id="rId9"/>
    <p:sldLayoutId id="2147483658" r:id="rId10"/>
    <p:sldLayoutId id="2147483652"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hyperlink" Target="https://www.ramq.gouv.qc.ca/fr/professionnels/Pages/fils-RSS.aspx"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www.ramq.gouv.qc.ca/SiteCollectionDocuments/professionnels/selat/Tableau_des_aides_similaires.pdf"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hyperlink" Target="https://www.ramq.gouv.qc.ca/SiteCollectionDocuments/professionnels/selat/Attributions_appareil_ou_composants_additionnels.pdf" TargetMode="External"/><Relationship Id="rId7" Type="http://schemas.openxmlformats.org/officeDocument/2006/relationships/diagramColors" Target="../diagrams/colors19.xm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34.xml.rels><?xml version="1.0" encoding="UTF-8" standalone="yes"?>
<Relationships xmlns="http://schemas.openxmlformats.org/package/2006/relationships"><Relationship Id="rId3" Type="http://schemas.openxmlformats.org/officeDocument/2006/relationships/hyperlink" Target="https://www.ramq.gouv.qc.ca/SiteCollectionDocuments/professionnels/selat/Aides_a_la_marche.pdf"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41.xml"/><Relationship Id="rId1" Type="http://schemas.openxmlformats.org/officeDocument/2006/relationships/slideLayout" Target="../slideLayouts/slideLayout9.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42.xml"/><Relationship Id="rId1" Type="http://schemas.openxmlformats.org/officeDocument/2006/relationships/slideLayout" Target="../slideLayouts/slideLayout9.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hyperlink" Target="https://www.ramq.gouv.qc.ca/SiteCollectionDocuments/professionnels/selat/Tableau_des_aides_similaires.pdf" TargetMode="Externa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www.ramq.gouv.qc.ca/SiteCollectionDocuments/professionnels/selat/directives-SELAT.htm" TargetMode="External"/><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8.xml.rels><?xml version="1.0" encoding="UTF-8" standalone="yes"?>
<Relationships xmlns="http://schemas.openxmlformats.org/package/2006/relationships"><Relationship Id="rId3" Type="http://schemas.openxmlformats.org/officeDocument/2006/relationships/hyperlink" Target="https://www.ramq.gouv.qc.ca/SiteCollectionDocuments/professionnels/manuels/280-deficience-physique/280_Guide_ASDP.pdf" TargetMode="External"/><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51.xml"/><Relationship Id="rId1" Type="http://schemas.openxmlformats.org/officeDocument/2006/relationships/slideLayout" Target="../slideLayouts/slideLayout9.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52.xml"/><Relationship Id="rId1" Type="http://schemas.openxmlformats.org/officeDocument/2006/relationships/slideLayout" Target="../slideLayouts/slideLayout9.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53.xml"/><Relationship Id="rId1" Type="http://schemas.openxmlformats.org/officeDocument/2006/relationships/slideLayout" Target="../slideLayouts/slideLayout9.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54.xml"/><Relationship Id="rId1" Type="http://schemas.openxmlformats.org/officeDocument/2006/relationships/slideLayout" Target="../slideLayouts/slideLayout9.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55.xml"/><Relationship Id="rId1" Type="http://schemas.openxmlformats.org/officeDocument/2006/relationships/slideLayout" Target="../slideLayouts/slideLayout9.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56.xml"/><Relationship Id="rId1" Type="http://schemas.openxmlformats.org/officeDocument/2006/relationships/slideLayout" Target="../slideLayouts/slideLayout9.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58.xml"/><Relationship Id="rId1" Type="http://schemas.openxmlformats.org/officeDocument/2006/relationships/slideLayout" Target="../slideLayouts/slideLayout9.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59.xml"/><Relationship Id="rId1" Type="http://schemas.openxmlformats.org/officeDocument/2006/relationships/slideLayout" Target="../slideLayouts/slideLayout9.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60.xml"/><Relationship Id="rId1" Type="http://schemas.openxmlformats.org/officeDocument/2006/relationships/slideLayout" Target="../slideLayouts/slideLayout9.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61.xml"/><Relationship Id="rId1" Type="http://schemas.openxmlformats.org/officeDocument/2006/relationships/slideLayout" Target="../slideLayouts/slideLayout9.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62.xml"/><Relationship Id="rId1" Type="http://schemas.openxmlformats.org/officeDocument/2006/relationships/slideLayout" Target="../slideLayouts/slideLayout9.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2042888"/>
            <a:ext cx="7772400" cy="755999"/>
          </a:xfrm>
        </p:spPr>
        <p:txBody>
          <a:bodyPr>
            <a:normAutofit fontScale="90000"/>
          </a:bodyPr>
          <a:lstStyle/>
          <a:p>
            <a:pPr algn="ctr"/>
            <a:r>
              <a:rPr lang="fr-CA" dirty="0"/>
              <a:t>Formation sur le Titre Premier du RASDP</a:t>
            </a:r>
            <a:br>
              <a:rPr lang="fr-CA" dirty="0"/>
            </a:br>
            <a:r>
              <a:rPr lang="fr-CA" dirty="0"/>
              <a:t>destinée aux établissements publics</a:t>
            </a:r>
          </a:p>
        </p:txBody>
      </p:sp>
      <p:sp>
        <p:nvSpPr>
          <p:cNvPr id="3" name="Espace réservé du texte 2"/>
          <p:cNvSpPr>
            <a:spLocks noGrp="1"/>
          </p:cNvSpPr>
          <p:nvPr>
            <p:ph type="body" idx="1"/>
          </p:nvPr>
        </p:nvSpPr>
        <p:spPr>
          <a:xfrm>
            <a:off x="685800" y="1124744"/>
            <a:ext cx="7772400" cy="756000"/>
          </a:xfrm>
        </p:spPr>
        <p:txBody>
          <a:bodyPr>
            <a:normAutofit fontScale="55000" lnSpcReduction="20000"/>
          </a:bodyPr>
          <a:lstStyle/>
          <a:p>
            <a:pPr algn="ctr"/>
            <a:r>
              <a:rPr lang="fr-CA" b="1" dirty="0"/>
              <a:t>Programme d’appareils suppléant à une déficience physique</a:t>
            </a:r>
          </a:p>
        </p:txBody>
      </p:sp>
      <p:graphicFrame>
        <p:nvGraphicFramePr>
          <p:cNvPr id="7" name="Diagramme 6">
            <a:extLst>
              <a:ext uri="{FF2B5EF4-FFF2-40B4-BE49-F238E27FC236}">
                <a16:creationId xmlns:a16="http://schemas.microsoft.com/office/drawing/2014/main" id="{D636408F-8AAF-A4F8-A3E2-6A5DD833BE3E}"/>
              </a:ext>
            </a:extLst>
          </p:cNvPr>
          <p:cNvGraphicFramePr/>
          <p:nvPr>
            <p:extLst>
              <p:ext uri="{D42A27DB-BD31-4B8C-83A1-F6EECF244321}">
                <p14:modId xmlns:p14="http://schemas.microsoft.com/office/powerpoint/2010/main" val="2412943723"/>
              </p:ext>
            </p:extLst>
          </p:nvPr>
        </p:nvGraphicFramePr>
        <p:xfrm>
          <a:off x="323528" y="4113161"/>
          <a:ext cx="6910536" cy="172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id="{BF504EDD-F6ED-F9E6-7C59-C1DF0684968F}"/>
              </a:ext>
            </a:extLst>
          </p:cNvPr>
          <p:cNvSpPr txBox="1"/>
          <p:nvPr/>
        </p:nvSpPr>
        <p:spPr>
          <a:xfrm>
            <a:off x="3563888" y="6093296"/>
            <a:ext cx="2232248" cy="461665"/>
          </a:xfrm>
          <a:prstGeom prst="rect">
            <a:avLst/>
          </a:prstGeom>
          <a:noFill/>
        </p:spPr>
        <p:txBody>
          <a:bodyPr wrap="square" rtlCol="0">
            <a:spAutoFit/>
          </a:bodyPr>
          <a:lstStyle/>
          <a:p>
            <a:pPr algn="ctr"/>
            <a:r>
              <a:rPr lang="fr-CA" sz="2400" dirty="0">
                <a:solidFill>
                  <a:srgbClr val="2D2E83"/>
                </a:solidFill>
              </a:rPr>
              <a:t>2024-06-11</a:t>
            </a:r>
          </a:p>
        </p:txBody>
      </p:sp>
    </p:spTree>
    <p:extLst>
      <p:ext uri="{BB962C8B-B14F-4D97-AF65-F5344CB8AC3E}">
        <p14:creationId xmlns:p14="http://schemas.microsoft.com/office/powerpoint/2010/main" val="754502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6EE74F-B346-6249-8C0B-0BFAA8956821}"/>
              </a:ext>
            </a:extLst>
          </p:cNvPr>
          <p:cNvSpPr>
            <a:spLocks noGrp="1"/>
          </p:cNvSpPr>
          <p:nvPr>
            <p:ph type="title"/>
          </p:nvPr>
        </p:nvSpPr>
        <p:spPr>
          <a:xfrm>
            <a:off x="467544" y="0"/>
            <a:ext cx="7560840" cy="720000"/>
          </a:xfrm>
        </p:spPr>
        <p:txBody>
          <a:bodyPr>
            <a:normAutofit fontScale="90000"/>
          </a:bodyPr>
          <a:lstStyle/>
          <a:p>
            <a:r>
              <a:rPr lang="fr-CA" dirty="0"/>
              <a:t>Prix au Tarif </a:t>
            </a:r>
            <a:r>
              <a:rPr lang="fr-CA" sz="2700" b="0" dirty="0"/>
              <a:t>(art. 5 à 8 du RASDP et Partie III du Tarif)</a:t>
            </a:r>
            <a:endParaRPr lang="fr-CA" b="0" dirty="0"/>
          </a:p>
        </p:txBody>
      </p:sp>
      <p:graphicFrame>
        <p:nvGraphicFramePr>
          <p:cNvPr id="4" name="Tableau 4">
            <a:extLst>
              <a:ext uri="{FF2B5EF4-FFF2-40B4-BE49-F238E27FC236}">
                <a16:creationId xmlns:a16="http://schemas.microsoft.com/office/drawing/2014/main" id="{0A6F0799-88EF-7CD3-4F4E-4729B7EC8AAD}"/>
              </a:ext>
            </a:extLst>
          </p:cNvPr>
          <p:cNvGraphicFramePr>
            <a:graphicFrameLocks noGrp="1"/>
          </p:cNvGraphicFramePr>
          <p:nvPr>
            <p:ph idx="1"/>
            <p:extLst>
              <p:ext uri="{D42A27DB-BD31-4B8C-83A1-F6EECF244321}">
                <p14:modId xmlns:p14="http://schemas.microsoft.com/office/powerpoint/2010/main" val="3974835263"/>
              </p:ext>
            </p:extLst>
          </p:nvPr>
        </p:nvGraphicFramePr>
        <p:xfrm>
          <a:off x="395536" y="682916"/>
          <a:ext cx="8352928" cy="5913155"/>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631711187"/>
                    </a:ext>
                  </a:extLst>
                </a:gridCol>
                <a:gridCol w="4104456">
                  <a:extLst>
                    <a:ext uri="{9D8B030D-6E8A-4147-A177-3AD203B41FA5}">
                      <a16:colId xmlns:a16="http://schemas.microsoft.com/office/drawing/2014/main" val="349972633"/>
                    </a:ext>
                  </a:extLst>
                </a:gridCol>
                <a:gridCol w="2808312">
                  <a:extLst>
                    <a:ext uri="{9D8B030D-6E8A-4147-A177-3AD203B41FA5}">
                      <a16:colId xmlns:a16="http://schemas.microsoft.com/office/drawing/2014/main" val="227149335"/>
                    </a:ext>
                  </a:extLst>
                </a:gridCol>
              </a:tblGrid>
              <a:tr h="730990">
                <a:tc>
                  <a:txBody>
                    <a:bodyPr/>
                    <a:lstStyle/>
                    <a:p>
                      <a:endParaRPr lang="fr-CA" sz="1400" dirty="0"/>
                    </a:p>
                  </a:txBody>
                  <a:tcPr/>
                </a:tc>
                <a:tc>
                  <a:txBody>
                    <a:bodyPr/>
                    <a:lstStyle/>
                    <a:p>
                      <a:pPr algn="ctr"/>
                      <a:r>
                        <a:rPr lang="fr-CA" sz="1400" dirty="0"/>
                        <a:t>Prix max achat ou au remplacement de l’appareil (colonne 1) – Nature 11 ou 21</a:t>
                      </a:r>
                    </a:p>
                  </a:txBody>
                  <a:tcPr/>
                </a:tc>
                <a:tc>
                  <a:txBody>
                    <a:bodyPr/>
                    <a:lstStyle/>
                    <a:p>
                      <a:pPr algn="ctr"/>
                      <a:r>
                        <a:rPr lang="fr-CA" sz="1400"/>
                        <a:t>Prix max remplacement CPO ou complément (CPL) (Colonne 2 ) – nature 31 ou 33</a:t>
                      </a:r>
                    </a:p>
                  </a:txBody>
                  <a:tcPr/>
                </a:tc>
                <a:extLst>
                  <a:ext uri="{0D108BD9-81ED-4DB2-BD59-A6C34878D82A}">
                    <a16:rowId xmlns:a16="http://schemas.microsoft.com/office/drawing/2014/main" val="1768162064"/>
                  </a:ext>
                </a:extLst>
              </a:tr>
              <a:tr h="944196">
                <a:tc>
                  <a:txBody>
                    <a:bodyPr/>
                    <a:lstStyle/>
                    <a:p>
                      <a:r>
                        <a:rPr lang="fr-CA" sz="1400" b="1" dirty="0">
                          <a:solidFill>
                            <a:schemeClr val="tx1"/>
                          </a:solidFill>
                        </a:rPr>
                        <a:t>Prix de l’appareil</a:t>
                      </a:r>
                    </a:p>
                  </a:txBody>
                  <a:tcPr/>
                </a:tc>
                <a:tc>
                  <a:txBody>
                    <a:bodyPr/>
                    <a:lstStyle/>
                    <a:p>
                      <a:pPr marL="0" indent="0">
                        <a:buFont typeface="Arial" panose="020B0604020202020204" pitchFamily="34" charset="0"/>
                        <a:buNone/>
                      </a:pPr>
                      <a:r>
                        <a:rPr lang="fr-CA" sz="1400">
                          <a:solidFill>
                            <a:schemeClr val="tx1"/>
                          </a:solidFill>
                        </a:rPr>
                        <a:t>Prix inclus :</a:t>
                      </a:r>
                    </a:p>
                    <a:p>
                      <a:pPr marL="171450" indent="-171450">
                        <a:buFont typeface="Arial" panose="020B0604020202020204" pitchFamily="34" charset="0"/>
                        <a:buChar char="•"/>
                      </a:pPr>
                      <a:r>
                        <a:rPr lang="fr-CA" sz="1400">
                          <a:solidFill>
                            <a:schemeClr val="tx1"/>
                          </a:solidFill>
                        </a:rPr>
                        <a:t>Évaluation du patient, prise d’empreinte, fabrication, essayage et livraison</a:t>
                      </a:r>
                    </a:p>
                    <a:p>
                      <a:pPr marL="171450" indent="-171450">
                        <a:buFont typeface="Arial" panose="020B0604020202020204" pitchFamily="34" charset="0"/>
                        <a:buChar char="•"/>
                      </a:pPr>
                      <a:r>
                        <a:rPr lang="fr-CA" sz="1400">
                          <a:solidFill>
                            <a:schemeClr val="tx1"/>
                          </a:solidFill>
                        </a:rPr>
                        <a:t>CPO de base</a:t>
                      </a:r>
                    </a:p>
                    <a:p>
                      <a:pPr marL="171450" indent="-171450">
                        <a:buFont typeface="Arial" panose="020B0604020202020204" pitchFamily="34" charset="0"/>
                        <a:buChar char="•"/>
                      </a:pPr>
                      <a:r>
                        <a:rPr lang="fr-CA" sz="1400">
                          <a:solidFill>
                            <a:schemeClr val="tx1"/>
                          </a:solidFill>
                        </a:rPr>
                        <a:t>Ajustements requis jusqu’à installation finale</a:t>
                      </a:r>
                    </a:p>
                    <a:p>
                      <a:pPr marL="171450" indent="-171450">
                        <a:buFont typeface="Arial" panose="020B0604020202020204" pitchFamily="34" charset="0"/>
                        <a:buChar char="•"/>
                      </a:pPr>
                      <a:r>
                        <a:rPr lang="fr-CA" sz="1400">
                          <a:solidFill>
                            <a:schemeClr val="tx1"/>
                          </a:solidFill>
                        </a:rPr>
                        <a:t>Ajustements et réparation pendant la garantie</a:t>
                      </a:r>
                    </a:p>
                  </a:txBody>
                  <a:tcPr/>
                </a:tc>
                <a:tc>
                  <a:txBody>
                    <a:bodyPr/>
                    <a:lstStyle/>
                    <a:p>
                      <a:r>
                        <a:rPr lang="fr-CA" sz="1400" dirty="0">
                          <a:solidFill>
                            <a:schemeClr val="tx1"/>
                          </a:solidFill>
                        </a:rPr>
                        <a:t>N/A</a:t>
                      </a:r>
                    </a:p>
                  </a:txBody>
                  <a:tcPr/>
                </a:tc>
                <a:extLst>
                  <a:ext uri="{0D108BD9-81ED-4DB2-BD59-A6C34878D82A}">
                    <a16:rowId xmlns:a16="http://schemas.microsoft.com/office/drawing/2014/main" val="3518605354"/>
                  </a:ext>
                </a:extLst>
              </a:tr>
              <a:tr h="730990">
                <a:tc>
                  <a:txBody>
                    <a:bodyPr/>
                    <a:lstStyle/>
                    <a:p>
                      <a:r>
                        <a:rPr lang="fr-CA" sz="1400" b="1" dirty="0">
                          <a:solidFill>
                            <a:schemeClr val="tx1"/>
                          </a:solidFill>
                        </a:rPr>
                        <a:t>Prix d’un CPO de base</a:t>
                      </a:r>
                    </a:p>
                  </a:txBody>
                  <a:tcPr/>
                </a:tc>
                <a:tc>
                  <a:txBody>
                    <a:bodyPr/>
                    <a:lstStyle/>
                    <a:p>
                      <a:pPr marL="171450" indent="-171450">
                        <a:buFont typeface="Arial" panose="020B0604020202020204" pitchFamily="34" charset="0"/>
                        <a:buChar char="•"/>
                      </a:pPr>
                      <a:r>
                        <a:rPr lang="fr-CA" sz="1400" dirty="0">
                          <a:solidFill>
                            <a:schemeClr val="tx1"/>
                          </a:solidFill>
                        </a:rPr>
                        <a:t>Sans frais, car inclus dans le prix de l’appareil</a:t>
                      </a:r>
                    </a:p>
                  </a:txBody>
                  <a:tcPr/>
                </a:tc>
                <a:tc rowSpan="2">
                  <a:txBody>
                    <a:bodyPr/>
                    <a:lstStyle/>
                    <a:p>
                      <a:pPr marL="0" indent="0">
                        <a:buFont typeface="Arial" panose="020B0604020202020204" pitchFamily="34" charset="0"/>
                        <a:buNone/>
                      </a:pPr>
                      <a:endParaRPr lang="fr-CA" sz="1400" dirty="0">
                        <a:solidFill>
                          <a:schemeClr val="tx1"/>
                        </a:solidFill>
                      </a:endParaRPr>
                    </a:p>
                    <a:p>
                      <a:pPr marL="171450" indent="-171450">
                        <a:buFont typeface="Arial" panose="020B0604020202020204" pitchFamily="34" charset="0"/>
                        <a:buChar char="•"/>
                      </a:pPr>
                      <a:r>
                        <a:rPr lang="fr-CA" sz="1400" dirty="0">
                          <a:solidFill>
                            <a:schemeClr val="tx1"/>
                          </a:solidFill>
                        </a:rPr>
                        <a:t>Matériaux à leur prix coûtant</a:t>
                      </a:r>
                    </a:p>
                    <a:p>
                      <a:pPr marL="171450" indent="-171450">
                        <a:buFont typeface="Arial" panose="020B0604020202020204" pitchFamily="34" charset="0"/>
                        <a:buChar char="•"/>
                      </a:pPr>
                      <a:r>
                        <a:rPr lang="fr-CA" sz="1400" dirty="0">
                          <a:solidFill>
                            <a:schemeClr val="tx1"/>
                          </a:solidFill>
                        </a:rPr>
                        <a:t>Coût de fabrication</a:t>
                      </a:r>
                    </a:p>
                    <a:p>
                      <a:pPr marL="171450" indent="-171450">
                        <a:buFont typeface="Arial" panose="020B0604020202020204" pitchFamily="34" charset="0"/>
                        <a:buChar char="•"/>
                      </a:pPr>
                      <a:r>
                        <a:rPr lang="fr-CA" sz="1400" dirty="0">
                          <a:solidFill>
                            <a:schemeClr val="tx1"/>
                          </a:solidFill>
                        </a:rPr>
                        <a:t>Ajustement et installation</a:t>
                      </a:r>
                    </a:p>
                  </a:txBody>
                  <a:tcPr/>
                </a:tc>
                <a:extLst>
                  <a:ext uri="{0D108BD9-81ED-4DB2-BD59-A6C34878D82A}">
                    <a16:rowId xmlns:a16="http://schemas.microsoft.com/office/drawing/2014/main" val="1072089684"/>
                  </a:ext>
                </a:extLst>
              </a:tr>
              <a:tr h="549735">
                <a:tc>
                  <a:txBody>
                    <a:bodyPr/>
                    <a:lstStyle/>
                    <a:p>
                      <a:r>
                        <a:rPr lang="fr-CA" sz="1400" b="1" dirty="0">
                          <a:solidFill>
                            <a:schemeClr val="tx1"/>
                          </a:solidFill>
                        </a:rPr>
                        <a:t>Prix d’un CPO optionnel</a:t>
                      </a:r>
                    </a:p>
                  </a:txBody>
                  <a:tcPr/>
                </a:tc>
                <a:tc>
                  <a:txBody>
                    <a:bodyPr/>
                    <a:lstStyle/>
                    <a:p>
                      <a:pPr marL="171450" indent="-171450">
                        <a:buFont typeface="Arial" panose="020B0604020202020204" pitchFamily="34" charset="0"/>
                        <a:buChar char="•"/>
                      </a:pPr>
                      <a:r>
                        <a:rPr lang="fr-CA" sz="1400">
                          <a:solidFill>
                            <a:schemeClr val="tx1"/>
                          </a:solidFill>
                        </a:rPr>
                        <a:t>Correspond à la différence entre le prix du CPO optionnel et du CPO de base</a:t>
                      </a:r>
                    </a:p>
                  </a:txBody>
                  <a:tcPr/>
                </a:tc>
                <a:tc vMerge="1">
                  <a:txBody>
                    <a:bodyPr/>
                    <a:lstStyle/>
                    <a:p>
                      <a:pPr marL="171450" indent="-171450">
                        <a:buFont typeface="Arial" panose="020B0604020202020204" pitchFamily="34" charset="0"/>
                        <a:buChar char="•"/>
                      </a:pPr>
                      <a:r>
                        <a:rPr lang="fr-CA" sz="1200" dirty="0"/>
                        <a:t>Matériaux à leur prix coûtant</a:t>
                      </a:r>
                    </a:p>
                    <a:p>
                      <a:pPr marL="171450" indent="-171450">
                        <a:buFont typeface="Arial" panose="020B0604020202020204" pitchFamily="34" charset="0"/>
                        <a:buChar char="•"/>
                      </a:pPr>
                      <a:r>
                        <a:rPr lang="fr-CA" sz="1200" dirty="0"/>
                        <a:t>Coût de fabrication</a:t>
                      </a:r>
                    </a:p>
                    <a:p>
                      <a:pPr marL="171450" indent="-171450">
                        <a:buFont typeface="Arial" panose="020B0604020202020204" pitchFamily="34" charset="0"/>
                        <a:buChar char="•"/>
                      </a:pPr>
                      <a:r>
                        <a:rPr lang="fr-CA" sz="1200" dirty="0"/>
                        <a:t>Ajustement et installation</a:t>
                      </a:r>
                    </a:p>
                  </a:txBody>
                  <a:tcPr/>
                </a:tc>
                <a:extLst>
                  <a:ext uri="{0D108BD9-81ED-4DB2-BD59-A6C34878D82A}">
                    <a16:rowId xmlns:a16="http://schemas.microsoft.com/office/drawing/2014/main" val="2612584305"/>
                  </a:ext>
                </a:extLst>
              </a:tr>
              <a:tr h="730990">
                <a:tc>
                  <a:txBody>
                    <a:bodyPr/>
                    <a:lstStyle/>
                    <a:p>
                      <a:r>
                        <a:rPr lang="fr-CA" sz="1400" b="1">
                          <a:solidFill>
                            <a:schemeClr val="tx1"/>
                          </a:solidFill>
                        </a:rPr>
                        <a:t>Prix d’un CPL</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dirty="0">
                          <a:solidFill>
                            <a:schemeClr val="tx1"/>
                          </a:solidFill>
                        </a:rPr>
                        <a:t>Matériaux à leur prix coûtant</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dirty="0">
                          <a:solidFill>
                            <a:schemeClr val="tx1"/>
                          </a:solidFill>
                        </a:rPr>
                        <a:t>Matériaux à leur prix coûtant</a:t>
                      </a:r>
                    </a:p>
                    <a:p>
                      <a:endParaRPr lang="fr-CA" sz="1400" dirty="0">
                        <a:solidFill>
                          <a:schemeClr val="tx1"/>
                        </a:solidFill>
                      </a:endParaRPr>
                    </a:p>
                  </a:txBody>
                  <a:tcPr/>
                </a:tc>
                <a:extLst>
                  <a:ext uri="{0D108BD9-81ED-4DB2-BD59-A6C34878D82A}">
                    <a16:rowId xmlns:a16="http://schemas.microsoft.com/office/drawing/2014/main" val="71623897"/>
                  </a:ext>
                </a:extLst>
              </a:tr>
              <a:tr h="1797017">
                <a:tc>
                  <a:txBody>
                    <a:bodyPr/>
                    <a:lstStyle/>
                    <a:p>
                      <a:r>
                        <a:rPr lang="fr-CA" sz="1400" b="1" dirty="0">
                          <a:solidFill>
                            <a:schemeClr val="tx1"/>
                          </a:solidFill>
                        </a:rPr>
                        <a:t>Précisions</a:t>
                      </a:r>
                    </a:p>
                  </a:txBody>
                  <a:tcPr/>
                </a:tc>
                <a:tc>
                  <a:txBody>
                    <a:bodyPr/>
                    <a:lstStyle/>
                    <a:p>
                      <a:pPr marL="172800" indent="-172800">
                        <a:buFont typeface="Arial" panose="020B0604020202020204" pitchFamily="34" charset="0"/>
                        <a:buChar char="•"/>
                      </a:pPr>
                      <a:r>
                        <a:rPr lang="fr-CA" sz="1400">
                          <a:solidFill>
                            <a:schemeClr val="tx1"/>
                          </a:solidFill>
                        </a:rPr>
                        <a:t>Aucun frais de main-d’œuvre (MO) et de matériaux supplémentaires ne peut être facturé</a:t>
                      </a:r>
                    </a:p>
                    <a:p>
                      <a:pPr marL="172800" indent="-172800">
                        <a:buFont typeface="Arial" panose="020B0604020202020204" pitchFamily="34" charset="0"/>
                        <a:buChar char="•"/>
                      </a:pPr>
                      <a:r>
                        <a:rPr lang="fr-CA" sz="1400">
                          <a:solidFill>
                            <a:schemeClr val="tx1"/>
                          </a:solidFill>
                        </a:rPr>
                        <a:t>Tous les ajustements pertinents doivent être inclus dans le prix de l’aide et de ses CPO</a:t>
                      </a:r>
                      <a:br>
                        <a:rPr lang="fr-CA" sz="1400">
                          <a:solidFill>
                            <a:schemeClr val="tx1"/>
                          </a:solidFill>
                        </a:rPr>
                      </a:br>
                      <a:r>
                        <a:rPr lang="fr-CA" sz="1400" b="1">
                          <a:solidFill>
                            <a:schemeClr val="tx1"/>
                          </a:solidFill>
                        </a:rPr>
                        <a:t>Exception : </a:t>
                      </a:r>
                      <a:r>
                        <a:rPr lang="fr-CA" sz="1400">
                          <a:solidFill>
                            <a:schemeClr val="tx1"/>
                          </a:solidFill>
                        </a:rPr>
                        <a:t>pics à glace pour canne en CPL</a:t>
                      </a:r>
                      <a:br>
                        <a:rPr lang="fr-CA" sz="1400">
                          <a:solidFill>
                            <a:schemeClr val="tx1"/>
                          </a:solidFill>
                        </a:rPr>
                      </a:br>
                      <a:r>
                        <a:rPr lang="fr-CA" sz="1400" b="1">
                          <a:solidFill>
                            <a:schemeClr val="tx1"/>
                          </a:solidFill>
                        </a:rPr>
                        <a:t>CPO/CPL additionnel :</a:t>
                      </a:r>
                      <a:r>
                        <a:rPr lang="fr-CA" sz="1400">
                          <a:solidFill>
                            <a:schemeClr val="tx1"/>
                          </a:solidFill>
                        </a:rPr>
                        <a:t> le code de CPO C.S. doit être utilisé et le besoin doit être justifié par une équipe multidisciplinaire</a:t>
                      </a:r>
                    </a:p>
                  </a:txBody>
                  <a:tcPr/>
                </a:tc>
                <a:tc>
                  <a:txBody>
                    <a:bodyPr/>
                    <a:lstStyle/>
                    <a:p>
                      <a:r>
                        <a:rPr lang="fr-CA" sz="1400" dirty="0">
                          <a:solidFill>
                            <a:schemeClr val="tx1"/>
                          </a:solidFill>
                        </a:rPr>
                        <a:t>Activités de MO facturables </a:t>
                      </a:r>
                    </a:p>
                    <a:p>
                      <a:pPr marL="0" indent="0">
                        <a:buFont typeface="Arial" panose="020B0604020202020204" pitchFamily="34" charset="0"/>
                        <a:buNone/>
                      </a:pPr>
                      <a:r>
                        <a:rPr lang="fr-CA" sz="1400" dirty="0">
                          <a:solidFill>
                            <a:schemeClr val="tx1"/>
                          </a:solidFill>
                        </a:rPr>
                        <a:t>Minutes pour :</a:t>
                      </a:r>
                    </a:p>
                    <a:p>
                      <a:pPr marL="285750" indent="-285750">
                        <a:buFont typeface="Arial" panose="020B0604020202020204" pitchFamily="34" charset="0"/>
                        <a:buChar char="•"/>
                      </a:pPr>
                      <a:r>
                        <a:rPr lang="fr-CA" sz="1400" dirty="0">
                          <a:solidFill>
                            <a:schemeClr val="tx1"/>
                          </a:solidFill>
                        </a:rPr>
                        <a:t>Durée de réparation</a:t>
                      </a:r>
                    </a:p>
                    <a:p>
                      <a:pPr marL="285750" indent="-285750">
                        <a:buFont typeface="Arial" panose="020B0604020202020204" pitchFamily="34" charset="0"/>
                        <a:buChar char="•"/>
                      </a:pPr>
                      <a:r>
                        <a:rPr lang="fr-CA" sz="1400" dirty="0">
                          <a:solidFill>
                            <a:schemeClr val="tx1"/>
                          </a:solidFill>
                        </a:rPr>
                        <a:t>Durée de mise au point</a:t>
                      </a:r>
                    </a:p>
                    <a:p>
                      <a:pPr marL="285750" indent="-285750">
                        <a:buFont typeface="Arial" panose="020B0604020202020204" pitchFamily="34" charset="0"/>
                        <a:buChar char="•"/>
                      </a:pPr>
                      <a:r>
                        <a:rPr lang="fr-CA" sz="1400" dirty="0">
                          <a:solidFill>
                            <a:schemeClr val="tx1"/>
                          </a:solidFill>
                        </a:rPr>
                        <a:t>Temps d’ajustement</a:t>
                      </a:r>
                    </a:p>
                  </a:txBody>
                  <a:tcPr/>
                </a:tc>
                <a:extLst>
                  <a:ext uri="{0D108BD9-81ED-4DB2-BD59-A6C34878D82A}">
                    <a16:rowId xmlns:a16="http://schemas.microsoft.com/office/drawing/2014/main" val="3703707055"/>
                  </a:ext>
                </a:extLst>
              </a:tr>
            </a:tbl>
          </a:graphicData>
        </a:graphic>
      </p:graphicFrame>
    </p:spTree>
    <p:extLst>
      <p:ext uri="{BB962C8B-B14F-4D97-AF65-F5344CB8AC3E}">
        <p14:creationId xmlns:p14="http://schemas.microsoft.com/office/powerpoint/2010/main" val="452113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3552C45-F347-2850-4E0D-80316DDB6E45}"/>
              </a:ext>
            </a:extLst>
          </p:cNvPr>
          <p:cNvSpPr>
            <a:spLocks noGrp="1"/>
          </p:cNvSpPr>
          <p:nvPr>
            <p:ph type="title"/>
          </p:nvPr>
        </p:nvSpPr>
        <p:spPr>
          <a:xfrm>
            <a:off x="457200" y="404744"/>
            <a:ext cx="8435280" cy="720000"/>
          </a:xfrm>
        </p:spPr>
        <p:txBody>
          <a:bodyPr>
            <a:normAutofit fontScale="90000"/>
          </a:bodyPr>
          <a:lstStyle/>
          <a:p>
            <a:r>
              <a:rPr lang="fr-CA" dirty="0"/>
              <a:t>Remplacement pour changement de condition physique </a:t>
            </a:r>
            <a:br>
              <a:rPr lang="fr-CA" dirty="0"/>
            </a:br>
            <a:r>
              <a:rPr lang="fr-CA" b="0" dirty="0"/>
              <a:t>(art. 9 RASDP et directive sur les OM)</a:t>
            </a:r>
          </a:p>
        </p:txBody>
      </p:sp>
      <p:graphicFrame>
        <p:nvGraphicFramePr>
          <p:cNvPr id="2" name="Espace réservé du contenu 1">
            <a:extLst>
              <a:ext uri="{FF2B5EF4-FFF2-40B4-BE49-F238E27FC236}">
                <a16:creationId xmlns:a16="http://schemas.microsoft.com/office/drawing/2014/main" id="{257987DD-0528-4A49-41D8-9E5DA72C3F89}"/>
              </a:ext>
            </a:extLst>
          </p:cNvPr>
          <p:cNvGraphicFramePr>
            <a:graphicFrameLocks noGrp="1"/>
          </p:cNvGraphicFramePr>
          <p:nvPr>
            <p:ph idx="1"/>
            <p:extLst>
              <p:ext uri="{D42A27DB-BD31-4B8C-83A1-F6EECF244321}">
                <p14:modId xmlns:p14="http://schemas.microsoft.com/office/powerpoint/2010/main" val="2754004431"/>
              </p:ext>
            </p:extLst>
          </p:nvPr>
        </p:nvGraphicFramePr>
        <p:xfrm>
          <a:off x="457200" y="1304632"/>
          <a:ext cx="8229600" cy="4644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1836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1AB7ACA-0ECB-EC3C-695D-B85F149FCF9E}"/>
              </a:ext>
            </a:extLst>
          </p:cNvPr>
          <p:cNvSpPr>
            <a:spLocks noGrp="1"/>
          </p:cNvSpPr>
          <p:nvPr>
            <p:ph type="title"/>
          </p:nvPr>
        </p:nvSpPr>
        <p:spPr>
          <a:xfrm>
            <a:off x="457200" y="404744"/>
            <a:ext cx="7067128" cy="720000"/>
          </a:xfrm>
        </p:spPr>
        <p:txBody>
          <a:bodyPr>
            <a:normAutofit fontScale="90000"/>
          </a:bodyPr>
          <a:lstStyle/>
          <a:p>
            <a:r>
              <a:rPr lang="fr-CA" dirty="0"/>
              <a:t>Réparation d’une aide attribuée </a:t>
            </a:r>
            <a:r>
              <a:rPr lang="fr-CA" b="0" dirty="0"/>
              <a:t>(art. 10 RASDP)</a:t>
            </a:r>
          </a:p>
        </p:txBody>
      </p:sp>
      <p:graphicFrame>
        <p:nvGraphicFramePr>
          <p:cNvPr id="2" name="Espace réservé du contenu 1">
            <a:extLst>
              <a:ext uri="{FF2B5EF4-FFF2-40B4-BE49-F238E27FC236}">
                <a16:creationId xmlns:a16="http://schemas.microsoft.com/office/drawing/2014/main" id="{BB446399-C84B-9470-26AF-9ADE6CC15976}"/>
              </a:ext>
            </a:extLst>
          </p:cNvPr>
          <p:cNvGraphicFramePr>
            <a:graphicFrameLocks noGrp="1"/>
          </p:cNvGraphicFramePr>
          <p:nvPr>
            <p:ph idx="1"/>
            <p:extLst>
              <p:ext uri="{D42A27DB-BD31-4B8C-83A1-F6EECF244321}">
                <p14:modId xmlns:p14="http://schemas.microsoft.com/office/powerpoint/2010/main" val="2546839474"/>
              </p:ext>
            </p:extLst>
          </p:nvPr>
        </p:nvGraphicFramePr>
        <p:xfrm>
          <a:off x="457200" y="1124744"/>
          <a:ext cx="82296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5509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6DA5CA4-5ABF-F7E2-77A4-1364AD7A0B90}"/>
              </a:ext>
            </a:extLst>
          </p:cNvPr>
          <p:cNvSpPr>
            <a:spLocks noGrp="1"/>
          </p:cNvSpPr>
          <p:nvPr>
            <p:ph type="title"/>
          </p:nvPr>
        </p:nvSpPr>
        <p:spPr/>
        <p:txBody>
          <a:bodyPr/>
          <a:lstStyle/>
          <a:p>
            <a:r>
              <a:rPr lang="fr-CA" dirty="0"/>
              <a:t>Composants – garantie 3 mois</a:t>
            </a:r>
          </a:p>
        </p:txBody>
      </p:sp>
      <p:graphicFrame>
        <p:nvGraphicFramePr>
          <p:cNvPr id="2" name="Espace réservé du contenu 1">
            <a:extLst>
              <a:ext uri="{FF2B5EF4-FFF2-40B4-BE49-F238E27FC236}">
                <a16:creationId xmlns:a16="http://schemas.microsoft.com/office/drawing/2014/main" id="{A498A06A-D1A8-F18E-2478-5FC4958A1496}"/>
              </a:ext>
            </a:extLst>
          </p:cNvPr>
          <p:cNvGraphicFramePr>
            <a:graphicFrameLocks noGrp="1"/>
          </p:cNvGraphicFramePr>
          <p:nvPr>
            <p:ph idx="1"/>
            <p:extLst>
              <p:ext uri="{D42A27DB-BD31-4B8C-83A1-F6EECF244321}">
                <p14:modId xmlns:p14="http://schemas.microsoft.com/office/powerpoint/2010/main" val="2655124057"/>
              </p:ext>
            </p:extLst>
          </p:nvPr>
        </p:nvGraphicFramePr>
        <p:xfrm>
          <a:off x="457200" y="1140417"/>
          <a:ext cx="8363272"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9128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E96D6C-88CE-05C3-7CEA-EBB193046886}"/>
              </a:ext>
            </a:extLst>
          </p:cNvPr>
          <p:cNvSpPr>
            <a:spLocks noGrp="1"/>
          </p:cNvSpPr>
          <p:nvPr>
            <p:ph type="title"/>
          </p:nvPr>
        </p:nvSpPr>
        <p:spPr>
          <a:xfrm>
            <a:off x="457200" y="404744"/>
            <a:ext cx="5987008" cy="720000"/>
          </a:xfrm>
        </p:spPr>
        <p:txBody>
          <a:bodyPr>
            <a:normAutofit fontScale="90000"/>
          </a:bodyPr>
          <a:lstStyle/>
          <a:p>
            <a:r>
              <a:rPr lang="fr-CA" dirty="0"/>
              <a:t>Usage négligent et réparations urgentes </a:t>
            </a:r>
            <a:r>
              <a:rPr lang="fr-CA" b="0" dirty="0"/>
              <a:t>(art. 11 RASDP)</a:t>
            </a:r>
          </a:p>
        </p:txBody>
      </p:sp>
      <p:graphicFrame>
        <p:nvGraphicFramePr>
          <p:cNvPr id="4" name="Espace réservé du contenu 3">
            <a:extLst>
              <a:ext uri="{FF2B5EF4-FFF2-40B4-BE49-F238E27FC236}">
                <a16:creationId xmlns:a16="http://schemas.microsoft.com/office/drawing/2014/main" id="{2E686906-774A-697B-2687-72D3F5143DF1}"/>
              </a:ext>
            </a:extLst>
          </p:cNvPr>
          <p:cNvGraphicFramePr>
            <a:graphicFrameLocks noGrp="1"/>
          </p:cNvGraphicFramePr>
          <p:nvPr>
            <p:ph idx="1"/>
            <p:extLst>
              <p:ext uri="{D42A27DB-BD31-4B8C-83A1-F6EECF244321}">
                <p14:modId xmlns:p14="http://schemas.microsoft.com/office/powerpoint/2010/main" val="1846918440"/>
              </p:ext>
            </p:extLst>
          </p:nvPr>
        </p:nvGraphicFramePr>
        <p:xfrm>
          <a:off x="457200" y="1556528"/>
          <a:ext cx="8229600" cy="3816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7408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2EF1C1-1A2E-A557-1C9B-860BDE4D1A6C}"/>
              </a:ext>
            </a:extLst>
          </p:cNvPr>
          <p:cNvSpPr>
            <a:spLocks noGrp="1"/>
          </p:cNvSpPr>
          <p:nvPr>
            <p:ph type="title"/>
          </p:nvPr>
        </p:nvSpPr>
        <p:spPr>
          <a:xfrm>
            <a:off x="461229" y="126058"/>
            <a:ext cx="5338936" cy="720000"/>
          </a:xfrm>
        </p:spPr>
        <p:txBody>
          <a:bodyPr>
            <a:normAutofit/>
          </a:bodyPr>
          <a:lstStyle/>
          <a:p>
            <a:r>
              <a:rPr lang="fr-CA" dirty="0"/>
              <a:t>Règle du 80 % </a:t>
            </a:r>
            <a:r>
              <a:rPr lang="fr-CA" b="0" dirty="0"/>
              <a:t>(art. 12 RASDP)</a:t>
            </a:r>
          </a:p>
        </p:txBody>
      </p:sp>
      <p:graphicFrame>
        <p:nvGraphicFramePr>
          <p:cNvPr id="4" name="Tableau 4">
            <a:extLst>
              <a:ext uri="{FF2B5EF4-FFF2-40B4-BE49-F238E27FC236}">
                <a16:creationId xmlns:a16="http://schemas.microsoft.com/office/drawing/2014/main" id="{B49629C6-DC74-A0D3-3E99-ACA810D773AB}"/>
              </a:ext>
            </a:extLst>
          </p:cNvPr>
          <p:cNvGraphicFramePr>
            <a:graphicFrameLocks noGrp="1"/>
          </p:cNvGraphicFramePr>
          <p:nvPr>
            <p:ph idx="1"/>
            <p:extLst>
              <p:ext uri="{D42A27DB-BD31-4B8C-83A1-F6EECF244321}">
                <p14:modId xmlns:p14="http://schemas.microsoft.com/office/powerpoint/2010/main" val="1218262843"/>
              </p:ext>
            </p:extLst>
          </p:nvPr>
        </p:nvGraphicFramePr>
        <p:xfrm>
          <a:off x="457200" y="1816887"/>
          <a:ext cx="8229600" cy="4205526"/>
        </p:xfrm>
        <a:graphic>
          <a:graphicData uri="http://schemas.openxmlformats.org/drawingml/2006/table">
            <a:tbl>
              <a:tblPr firstRow="1" bandRow="1">
                <a:tableStyleId>{5C22544A-7EE6-4342-B048-85BDC9FD1C3A}</a:tableStyleId>
              </a:tblPr>
              <a:tblGrid>
                <a:gridCol w="4044167">
                  <a:extLst>
                    <a:ext uri="{9D8B030D-6E8A-4147-A177-3AD203B41FA5}">
                      <a16:colId xmlns:a16="http://schemas.microsoft.com/office/drawing/2014/main" val="1598671941"/>
                    </a:ext>
                  </a:extLst>
                </a:gridCol>
                <a:gridCol w="4185433">
                  <a:extLst>
                    <a:ext uri="{9D8B030D-6E8A-4147-A177-3AD203B41FA5}">
                      <a16:colId xmlns:a16="http://schemas.microsoft.com/office/drawing/2014/main" val="2312438923"/>
                    </a:ext>
                  </a:extLst>
                </a:gridCol>
              </a:tblGrid>
              <a:tr h="541348">
                <a:tc>
                  <a:txBody>
                    <a:bodyPr/>
                    <a:lstStyle/>
                    <a:p>
                      <a:pPr algn="ctr"/>
                      <a:r>
                        <a:rPr lang="fr-CA" sz="1600" dirty="0"/>
                        <a:t>Éléments à considérer dans la valeur de l’aide</a:t>
                      </a:r>
                    </a:p>
                  </a:txBody>
                  <a:tcPr anchor="ctr"/>
                </a:tc>
                <a:tc>
                  <a:txBody>
                    <a:bodyPr/>
                    <a:lstStyle/>
                    <a:p>
                      <a:pPr algn="ctr"/>
                      <a:r>
                        <a:rPr lang="fr-CA" sz="1600" dirty="0"/>
                        <a:t>Éléments à déduire de la valeur de l’aide, </a:t>
                      </a:r>
                    </a:p>
                    <a:p>
                      <a:pPr algn="ctr"/>
                      <a:r>
                        <a:rPr lang="fr-CA" sz="1600" dirty="0"/>
                        <a:t>s’il y a lieu</a:t>
                      </a:r>
                    </a:p>
                  </a:txBody>
                  <a:tcPr anchor="ctr"/>
                </a:tc>
                <a:extLst>
                  <a:ext uri="{0D108BD9-81ED-4DB2-BD59-A6C34878D82A}">
                    <a16:rowId xmlns:a16="http://schemas.microsoft.com/office/drawing/2014/main" val="3030110325"/>
                  </a:ext>
                </a:extLst>
              </a:tr>
              <a:tr h="3626406">
                <a:tc>
                  <a:txBody>
                    <a:bodyPr/>
                    <a:lstStyle/>
                    <a:p>
                      <a:pPr marL="285750" lvl="0" indent="-285750">
                        <a:buFont typeface="Arial" panose="020B0604020202020204" pitchFamily="34" charset="0"/>
                        <a:buChar char="•"/>
                      </a:pPr>
                      <a:r>
                        <a:rPr lang="fr-CA" sz="1800" kern="1200" dirty="0">
                          <a:solidFill>
                            <a:schemeClr val="dk1"/>
                          </a:solidFill>
                          <a:effectLst/>
                          <a:latin typeface="+mn-lt"/>
                          <a:ea typeface="+mn-ea"/>
                          <a:cs typeface="+mn-cs"/>
                        </a:rPr>
                        <a:t>Montant de l’aide à son attribution </a:t>
                      </a:r>
                    </a:p>
                    <a:p>
                      <a:pPr marL="285750" lvl="0" indent="-285750">
                        <a:buFont typeface="Arial" panose="020B0604020202020204" pitchFamily="34" charset="0"/>
                        <a:buChar char="•"/>
                      </a:pPr>
                      <a:r>
                        <a:rPr lang="fr-CA" sz="1800" kern="1200" dirty="0">
                          <a:solidFill>
                            <a:schemeClr val="dk1"/>
                          </a:solidFill>
                          <a:effectLst/>
                          <a:latin typeface="+mn-lt"/>
                          <a:ea typeface="+mn-ea"/>
                          <a:cs typeface="+mn-cs"/>
                        </a:rPr>
                        <a:t>Somme des CPO à son attribution</a:t>
                      </a:r>
                    </a:p>
                    <a:p>
                      <a:pPr marL="0" lvl="0" indent="0">
                        <a:buFont typeface="Arial" panose="020B0604020202020204" pitchFamily="34" charset="0"/>
                        <a:buNone/>
                      </a:pPr>
                      <a:r>
                        <a:rPr lang="fr-CA" sz="1800" b="1" kern="1200" dirty="0">
                          <a:solidFill>
                            <a:schemeClr val="dk1"/>
                          </a:solidFill>
                          <a:effectLst/>
                          <a:latin typeface="+mn-lt"/>
                          <a:ea typeface="+mn-ea"/>
                          <a:cs typeface="+mn-cs"/>
                        </a:rPr>
                        <a:t>      ET</a:t>
                      </a:r>
                      <a:endParaRPr lang="fr-CA" sz="1800" kern="1200" dirty="0">
                        <a:solidFill>
                          <a:schemeClr val="dk1"/>
                        </a:solidFill>
                        <a:effectLst/>
                        <a:latin typeface="+mn-lt"/>
                        <a:ea typeface="+mn-ea"/>
                        <a:cs typeface="+mn-cs"/>
                      </a:endParaRPr>
                    </a:p>
                    <a:p>
                      <a:pPr marL="285750" lvl="0" indent="-285750">
                        <a:buFont typeface="Arial" panose="020B0604020202020204" pitchFamily="34" charset="0"/>
                        <a:buChar char="•"/>
                      </a:pPr>
                      <a:r>
                        <a:rPr lang="fr-CA" sz="1800" kern="1200" dirty="0">
                          <a:solidFill>
                            <a:schemeClr val="dk1"/>
                          </a:solidFill>
                          <a:effectLst/>
                          <a:latin typeface="+mn-lt"/>
                          <a:ea typeface="+mn-ea"/>
                          <a:cs typeface="+mn-cs"/>
                        </a:rPr>
                        <a:t>Montant cumulatif des ajouts de CPO  en nature 31, facturés à la suite de l’attribution de l’aide.</a:t>
                      </a:r>
                    </a:p>
                    <a:p>
                      <a:pPr marL="0" lvl="0" indent="0">
                        <a:buFont typeface="Arial" panose="020B0604020202020204" pitchFamily="34" charset="0"/>
                        <a:buNone/>
                      </a:pPr>
                      <a:endParaRPr lang="fr-CA" sz="1800" kern="1200" dirty="0">
                        <a:solidFill>
                          <a:schemeClr val="dk1"/>
                        </a:solidFill>
                        <a:effectLst/>
                        <a:latin typeface="+mn-lt"/>
                        <a:ea typeface="+mn-ea"/>
                        <a:cs typeface="+mn-cs"/>
                      </a:endParaRPr>
                    </a:p>
                    <a:p>
                      <a:pPr marL="0" lvl="0" indent="0" algn="just">
                        <a:buFont typeface="Arial" panose="020B0604020202020204" pitchFamily="34" charset="0"/>
                        <a:buNone/>
                      </a:pPr>
                      <a:r>
                        <a:rPr lang="fr-CA" sz="1800" b="1" kern="1200" dirty="0">
                          <a:solidFill>
                            <a:schemeClr val="dk1"/>
                          </a:solidFill>
                          <a:effectLst/>
                          <a:latin typeface="+mn-lt"/>
                          <a:ea typeface="+mn-ea"/>
                          <a:cs typeface="+mn-cs"/>
                        </a:rPr>
                        <a:t>**Si l’aide a été attribuée par un établissement public après le 1</a:t>
                      </a:r>
                      <a:r>
                        <a:rPr lang="fr-CA" sz="1800" b="1" kern="1200" baseline="30000" dirty="0">
                          <a:solidFill>
                            <a:schemeClr val="dk1"/>
                          </a:solidFill>
                          <a:effectLst/>
                          <a:latin typeface="+mn-lt"/>
                          <a:ea typeface="+mn-ea"/>
                          <a:cs typeface="+mn-cs"/>
                        </a:rPr>
                        <a:t>er</a:t>
                      </a:r>
                      <a:r>
                        <a:rPr lang="fr-CA" sz="1800" b="1" kern="1200" dirty="0">
                          <a:solidFill>
                            <a:schemeClr val="dk1"/>
                          </a:solidFill>
                          <a:effectLst/>
                          <a:latin typeface="+mn-lt"/>
                          <a:ea typeface="+mn-ea"/>
                          <a:cs typeface="+mn-cs"/>
                        </a:rPr>
                        <a:t> avril 2020, utilisez le prix maximum indiqué au Tarif en vigueur à la date de prise de possession.</a:t>
                      </a:r>
                      <a:endParaRPr lang="fr-CA" sz="1800" kern="1200" dirty="0">
                        <a:solidFill>
                          <a:schemeClr val="dk1"/>
                        </a:solidFill>
                        <a:effectLst/>
                        <a:latin typeface="+mn-lt"/>
                        <a:ea typeface="+mn-ea"/>
                        <a:cs typeface="+mn-cs"/>
                      </a:endParaRPr>
                    </a:p>
                  </a:txBody>
                  <a:tcPr/>
                </a:tc>
                <a:tc>
                  <a:txBody>
                    <a:bodyPr/>
                    <a:lstStyle/>
                    <a:p>
                      <a:r>
                        <a:rPr lang="fr-CA" sz="1800" b="1" kern="1200" dirty="0">
                          <a:solidFill>
                            <a:schemeClr val="dk1"/>
                          </a:solidFill>
                          <a:effectLst/>
                          <a:latin typeface="+mn-lt"/>
                          <a:ea typeface="+mn-ea"/>
                          <a:cs typeface="+mn-cs"/>
                        </a:rPr>
                        <a:t>COMPLÉMENTS</a:t>
                      </a:r>
                      <a:endParaRPr lang="fr-CA" sz="1800" kern="1200" dirty="0">
                        <a:solidFill>
                          <a:schemeClr val="dk1"/>
                        </a:solidFill>
                        <a:effectLst/>
                        <a:latin typeface="+mn-lt"/>
                        <a:ea typeface="+mn-ea"/>
                        <a:cs typeface="+mn-cs"/>
                      </a:endParaRPr>
                    </a:p>
                    <a:p>
                      <a:pPr marL="285750" lvl="0" indent="-285750">
                        <a:buFont typeface="Arial" panose="020B0604020202020204" pitchFamily="34" charset="0"/>
                        <a:buChar char="•"/>
                      </a:pPr>
                      <a:r>
                        <a:rPr lang="fr-CA" sz="1800" kern="1200" dirty="0">
                          <a:solidFill>
                            <a:schemeClr val="dk1"/>
                          </a:solidFill>
                          <a:effectLst/>
                          <a:latin typeface="+mn-lt"/>
                          <a:ea typeface="+mn-ea"/>
                          <a:cs typeface="+mn-cs"/>
                        </a:rPr>
                        <a:t>Montant des CPL (Ex. : bas de moignon, cannes et béquilles)</a:t>
                      </a:r>
                    </a:p>
                    <a:p>
                      <a:pPr marL="0" lvl="0" indent="0">
                        <a:buFont typeface="Arial" panose="020B0604020202020204" pitchFamily="34" charset="0"/>
                        <a:buNone/>
                      </a:pPr>
                      <a:endParaRPr lang="fr-CA" sz="1800" kern="1200" dirty="0">
                        <a:solidFill>
                          <a:schemeClr val="dk1"/>
                        </a:solidFill>
                        <a:effectLst/>
                        <a:latin typeface="+mn-lt"/>
                        <a:ea typeface="+mn-ea"/>
                        <a:cs typeface="+mn-cs"/>
                      </a:endParaRPr>
                    </a:p>
                    <a:p>
                      <a:r>
                        <a:rPr lang="fr-CA" sz="1800" b="1" kern="1200" dirty="0">
                          <a:solidFill>
                            <a:schemeClr val="dk1"/>
                          </a:solidFill>
                          <a:effectLst/>
                          <a:latin typeface="+mn-lt"/>
                          <a:ea typeface="+mn-ea"/>
                          <a:cs typeface="+mn-cs"/>
                        </a:rPr>
                        <a:t>COMPOSANTS</a:t>
                      </a:r>
                      <a:endParaRPr lang="fr-CA" sz="1800" kern="1200" dirty="0">
                        <a:solidFill>
                          <a:schemeClr val="dk1"/>
                        </a:solidFill>
                        <a:effectLst/>
                        <a:latin typeface="+mn-lt"/>
                        <a:ea typeface="+mn-ea"/>
                        <a:cs typeface="+mn-cs"/>
                      </a:endParaRPr>
                    </a:p>
                    <a:p>
                      <a:pPr marL="285750" lvl="0" indent="-285750">
                        <a:buFont typeface="Arial" panose="020B0604020202020204" pitchFamily="34" charset="0"/>
                        <a:buChar char="•"/>
                      </a:pPr>
                      <a:r>
                        <a:rPr lang="fr-CA" sz="1800" kern="1200" dirty="0">
                          <a:solidFill>
                            <a:schemeClr val="dk1"/>
                          </a:solidFill>
                          <a:effectLst/>
                          <a:latin typeface="+mn-lt"/>
                          <a:ea typeface="+mn-ea"/>
                          <a:cs typeface="+mn-cs"/>
                        </a:rPr>
                        <a:t>Seul le montant des étriers et des surélévations fournis avec une orthèse peut être déduit</a:t>
                      </a:r>
                    </a:p>
                    <a:p>
                      <a:endParaRPr lang="fr-CA" sz="1800" b="1" kern="1200" dirty="0">
                        <a:solidFill>
                          <a:schemeClr val="dk1"/>
                        </a:solidFill>
                        <a:effectLst/>
                        <a:latin typeface="+mn-lt"/>
                        <a:ea typeface="+mn-ea"/>
                        <a:cs typeface="+mn-cs"/>
                      </a:endParaRPr>
                    </a:p>
                    <a:p>
                      <a:r>
                        <a:rPr lang="fr-CA" sz="1800" b="1" kern="1200" dirty="0">
                          <a:solidFill>
                            <a:schemeClr val="dk1"/>
                          </a:solidFill>
                          <a:effectLst/>
                          <a:latin typeface="+mn-lt"/>
                          <a:ea typeface="+mn-ea"/>
                          <a:cs typeface="+mn-cs"/>
                        </a:rPr>
                        <a:t>SERVICES</a:t>
                      </a:r>
                      <a:endParaRPr lang="fr-CA" sz="1800" kern="1200" dirty="0">
                        <a:solidFill>
                          <a:schemeClr val="dk1"/>
                        </a:solidFill>
                        <a:effectLst/>
                        <a:latin typeface="+mn-lt"/>
                        <a:ea typeface="+mn-ea"/>
                        <a:cs typeface="+mn-cs"/>
                      </a:endParaRPr>
                    </a:p>
                    <a:p>
                      <a:pPr marL="285750" indent="-285750">
                        <a:buFont typeface="Arial" panose="020B0604020202020204" pitchFamily="34" charset="0"/>
                        <a:buChar char="•"/>
                      </a:pPr>
                      <a:r>
                        <a:rPr lang="fr-CA" sz="1800" b="0" kern="1200" dirty="0">
                          <a:solidFill>
                            <a:schemeClr val="dk1"/>
                          </a:solidFill>
                          <a:effectLst/>
                          <a:latin typeface="+mn-lt"/>
                          <a:ea typeface="+mn-ea"/>
                          <a:cs typeface="+mn-cs"/>
                        </a:rPr>
                        <a:t>Montant de tous les services et des forfaitaires facturés à l’achat initial </a:t>
                      </a:r>
                      <a:endParaRPr lang="fr-CA" sz="1800" b="0" dirty="0"/>
                    </a:p>
                  </a:txBody>
                  <a:tcPr/>
                </a:tc>
                <a:extLst>
                  <a:ext uri="{0D108BD9-81ED-4DB2-BD59-A6C34878D82A}">
                    <a16:rowId xmlns:a16="http://schemas.microsoft.com/office/drawing/2014/main" val="371745588"/>
                  </a:ext>
                </a:extLst>
              </a:tr>
            </a:tbl>
          </a:graphicData>
        </a:graphic>
      </p:graphicFrame>
      <p:sp>
        <p:nvSpPr>
          <p:cNvPr id="5" name="ZoneTexte 4">
            <a:extLst>
              <a:ext uri="{FF2B5EF4-FFF2-40B4-BE49-F238E27FC236}">
                <a16:creationId xmlns:a16="http://schemas.microsoft.com/office/drawing/2014/main" id="{B379EB84-17FE-5247-0F42-C139F2F6CB94}"/>
              </a:ext>
            </a:extLst>
          </p:cNvPr>
          <p:cNvSpPr txBox="1"/>
          <p:nvPr/>
        </p:nvSpPr>
        <p:spPr>
          <a:xfrm>
            <a:off x="457200" y="1039085"/>
            <a:ext cx="8229600" cy="584775"/>
          </a:xfrm>
          <a:prstGeom prst="rect">
            <a:avLst/>
          </a:prstGeom>
          <a:noFill/>
        </p:spPr>
        <p:txBody>
          <a:bodyPr wrap="square" rtlCol="0">
            <a:spAutoFit/>
          </a:bodyPr>
          <a:lstStyle/>
          <a:p>
            <a:r>
              <a:rPr lang="fr-CA" sz="1600" dirty="0">
                <a:solidFill>
                  <a:srgbClr val="2D2E83"/>
                </a:solidFill>
              </a:rPr>
              <a:t>La réparation d’un appareil est assurée si l’ensemble des coûts de sa réparation n’excèdent pas 80% de sa valeur lors de son attribution initiale.</a:t>
            </a:r>
          </a:p>
        </p:txBody>
      </p:sp>
    </p:spTree>
    <p:extLst>
      <p:ext uri="{BB962C8B-B14F-4D97-AF65-F5344CB8AC3E}">
        <p14:creationId xmlns:p14="http://schemas.microsoft.com/office/powerpoint/2010/main" val="2193290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61D1D3-6E92-231D-3196-0ECCBF181B9A}"/>
              </a:ext>
            </a:extLst>
          </p:cNvPr>
          <p:cNvSpPr>
            <a:spLocks noGrp="1"/>
          </p:cNvSpPr>
          <p:nvPr>
            <p:ph type="title"/>
          </p:nvPr>
        </p:nvSpPr>
        <p:spPr/>
        <p:txBody>
          <a:bodyPr/>
          <a:lstStyle/>
          <a:p>
            <a:r>
              <a:rPr lang="fr-CA" dirty="0"/>
              <a:t>Calculer le coût d’une réparation</a:t>
            </a:r>
          </a:p>
        </p:txBody>
      </p:sp>
      <p:graphicFrame>
        <p:nvGraphicFramePr>
          <p:cNvPr id="4" name="Tableau 4">
            <a:extLst>
              <a:ext uri="{FF2B5EF4-FFF2-40B4-BE49-F238E27FC236}">
                <a16:creationId xmlns:a16="http://schemas.microsoft.com/office/drawing/2014/main" id="{CBCCCF1C-6B08-1B94-23E2-BD0557B2EB4B}"/>
              </a:ext>
            </a:extLst>
          </p:cNvPr>
          <p:cNvGraphicFramePr>
            <a:graphicFrameLocks noGrp="1"/>
          </p:cNvGraphicFramePr>
          <p:nvPr>
            <p:ph idx="1"/>
            <p:extLst>
              <p:ext uri="{D42A27DB-BD31-4B8C-83A1-F6EECF244321}">
                <p14:modId xmlns:p14="http://schemas.microsoft.com/office/powerpoint/2010/main" val="1180657079"/>
              </p:ext>
            </p:extLst>
          </p:nvPr>
        </p:nvGraphicFramePr>
        <p:xfrm>
          <a:off x="457200" y="1326698"/>
          <a:ext cx="8229600" cy="1833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953249836"/>
                    </a:ext>
                  </a:extLst>
                </a:gridCol>
                <a:gridCol w="4114800">
                  <a:extLst>
                    <a:ext uri="{9D8B030D-6E8A-4147-A177-3AD203B41FA5}">
                      <a16:colId xmlns:a16="http://schemas.microsoft.com/office/drawing/2014/main" val="1049838438"/>
                    </a:ext>
                  </a:extLst>
                </a:gridCol>
              </a:tblGrid>
              <a:tr h="370840">
                <a:tc>
                  <a:txBody>
                    <a:bodyPr/>
                    <a:lstStyle/>
                    <a:p>
                      <a:pPr algn="ctr"/>
                      <a:r>
                        <a:rPr lang="fr-CA" dirty="0"/>
                        <a:t>Montant à calculer</a:t>
                      </a:r>
                    </a:p>
                  </a:txBody>
                  <a:tcPr/>
                </a:tc>
                <a:tc>
                  <a:txBody>
                    <a:bodyPr/>
                    <a:lstStyle/>
                    <a:p>
                      <a:pPr algn="ctr"/>
                      <a:r>
                        <a:rPr lang="fr-CA" dirty="0"/>
                        <a:t>Montant à ne pas calculer</a:t>
                      </a:r>
                    </a:p>
                  </a:txBody>
                  <a:tcPr/>
                </a:tc>
                <a:extLst>
                  <a:ext uri="{0D108BD9-81ED-4DB2-BD59-A6C34878D82A}">
                    <a16:rowId xmlns:a16="http://schemas.microsoft.com/office/drawing/2014/main" val="2268657791"/>
                  </a:ext>
                </a:extLst>
              </a:tr>
              <a:tr h="370840">
                <a:tc>
                  <a:txBody>
                    <a:bodyPr/>
                    <a:lstStyle/>
                    <a:p>
                      <a:pPr marL="285750" indent="-285750">
                        <a:buFont typeface="Arial" panose="020B0604020202020204" pitchFamily="34" charset="0"/>
                        <a:buChar char="•"/>
                      </a:pPr>
                      <a:r>
                        <a:rPr lang="fr-CA" dirty="0"/>
                        <a:t>CPO, sauf les suivants : double-emboiture, emboiture et crochet </a:t>
                      </a:r>
                    </a:p>
                    <a:p>
                      <a:pPr marL="285750" indent="-285750">
                        <a:buFont typeface="Arial" panose="020B0604020202020204" pitchFamily="34" charset="0"/>
                        <a:buChar char="•"/>
                      </a:pPr>
                      <a:r>
                        <a:rPr lang="fr-CA" dirty="0"/>
                        <a:t>M</a:t>
                      </a:r>
                      <a:r>
                        <a:rPr lang="fr-CA" sz="1800" kern="1200" dirty="0">
                          <a:solidFill>
                            <a:schemeClr val="dk1"/>
                          </a:solidFill>
                          <a:latin typeface="+mn-lt"/>
                          <a:ea typeface="+mn-ea"/>
                          <a:cs typeface="+mn-cs"/>
                        </a:rPr>
                        <a:t>ain-d’œuvre</a:t>
                      </a:r>
                      <a:r>
                        <a:rPr lang="fr-CA" dirty="0"/>
                        <a:t> (MO)</a:t>
                      </a:r>
                    </a:p>
                    <a:p>
                      <a:pPr marL="285750" indent="-285750">
                        <a:buFont typeface="Arial" panose="020B0604020202020204" pitchFamily="34" charset="0"/>
                        <a:buChar char="•"/>
                      </a:pPr>
                      <a:r>
                        <a:rPr lang="fr-CA" dirty="0"/>
                        <a:t>P</a:t>
                      </a:r>
                      <a:r>
                        <a:rPr lang="fr-CA" sz="1800" kern="1200" dirty="0">
                          <a:solidFill>
                            <a:schemeClr val="dk1"/>
                          </a:solidFill>
                          <a:latin typeface="+mn-lt"/>
                          <a:ea typeface="+mn-ea"/>
                          <a:cs typeface="+mn-cs"/>
                        </a:rPr>
                        <a:t>ièces et </a:t>
                      </a:r>
                      <a:r>
                        <a:rPr lang="fr-CA" dirty="0"/>
                        <a:t>matériaux (vis, mousse, velcro, attaches, etc.)</a:t>
                      </a:r>
                    </a:p>
                  </a:txBody>
                  <a:tcPr/>
                </a:tc>
                <a:tc>
                  <a:txBody>
                    <a:bodyPr/>
                    <a:lstStyle/>
                    <a:p>
                      <a:pPr marL="285750" indent="-285750">
                        <a:buFont typeface="Arial" panose="020B0604020202020204" pitchFamily="34" charset="0"/>
                        <a:buChar char="•"/>
                      </a:pPr>
                      <a:r>
                        <a:rPr lang="fr-CA" dirty="0"/>
                        <a:t>CPO suivants : double-emboiture, emboiture et crochet</a:t>
                      </a:r>
                    </a:p>
                    <a:p>
                      <a:pPr marL="285750" indent="-285750">
                        <a:buFont typeface="Arial" panose="020B0604020202020204" pitchFamily="34" charset="0"/>
                        <a:buChar char="•"/>
                      </a:pPr>
                      <a:r>
                        <a:rPr lang="fr-CA" dirty="0"/>
                        <a:t>CPL</a:t>
                      </a:r>
                    </a:p>
                    <a:p>
                      <a:pPr marL="285750" indent="-285750">
                        <a:buFont typeface="Arial" panose="020B0604020202020204" pitchFamily="34" charset="0"/>
                        <a:buChar char="•"/>
                      </a:pPr>
                      <a:r>
                        <a:rPr lang="fr-CA" dirty="0"/>
                        <a:t>Montants forfaitaires</a:t>
                      </a:r>
                    </a:p>
                    <a:p>
                      <a:pPr marL="285750" indent="-285750">
                        <a:buFont typeface="Arial" panose="020B0604020202020204" pitchFamily="34" charset="0"/>
                        <a:buChar char="•"/>
                      </a:pPr>
                      <a:r>
                        <a:rPr lang="fr-CA" dirty="0"/>
                        <a:t>Frais de transport</a:t>
                      </a:r>
                    </a:p>
                  </a:txBody>
                  <a:tcPr/>
                </a:tc>
                <a:extLst>
                  <a:ext uri="{0D108BD9-81ED-4DB2-BD59-A6C34878D82A}">
                    <a16:rowId xmlns:a16="http://schemas.microsoft.com/office/drawing/2014/main" val="3650478415"/>
                  </a:ext>
                </a:extLst>
              </a:tr>
            </a:tbl>
          </a:graphicData>
        </a:graphic>
      </p:graphicFrame>
      <p:sp>
        <p:nvSpPr>
          <p:cNvPr id="5" name="ZoneTexte 4">
            <a:extLst>
              <a:ext uri="{FF2B5EF4-FFF2-40B4-BE49-F238E27FC236}">
                <a16:creationId xmlns:a16="http://schemas.microsoft.com/office/drawing/2014/main" id="{2A3FD71C-C06C-812A-8D5B-DE662B0C2AE2}"/>
              </a:ext>
            </a:extLst>
          </p:cNvPr>
          <p:cNvSpPr txBox="1"/>
          <p:nvPr/>
        </p:nvSpPr>
        <p:spPr>
          <a:xfrm>
            <a:off x="457200" y="3304691"/>
            <a:ext cx="8229600" cy="2246769"/>
          </a:xfrm>
          <a:prstGeom prst="rect">
            <a:avLst/>
          </a:prstGeom>
          <a:noFill/>
        </p:spPr>
        <p:txBody>
          <a:bodyPr wrap="square" rtlCol="0">
            <a:spAutoFit/>
          </a:bodyPr>
          <a:lstStyle/>
          <a:p>
            <a:r>
              <a:rPr lang="fr-CA" sz="2000" dirty="0">
                <a:solidFill>
                  <a:srgbClr val="2D2E83"/>
                </a:solidFill>
              </a:rPr>
              <a:t>Le coût de la réparation doit être inférieur à la valeur de l’aide déterminée selon les informations de la </a:t>
            </a:r>
            <a:r>
              <a:rPr lang="fr-CA" sz="2000" dirty="0">
                <a:solidFill>
                  <a:srgbClr val="2D2E83"/>
                </a:solidFill>
                <a:hlinkClick r:id="rId3" action="ppaction://hlinksldjump"/>
              </a:rPr>
              <a:t>diapositive précédente</a:t>
            </a:r>
            <a:r>
              <a:rPr lang="fr-CA" sz="2000" dirty="0">
                <a:solidFill>
                  <a:srgbClr val="2D2E83"/>
                </a:solidFill>
              </a:rPr>
              <a:t>. </a:t>
            </a:r>
            <a:r>
              <a:rPr lang="fr-CA" sz="2000" b="1" dirty="0">
                <a:solidFill>
                  <a:srgbClr val="2D2E83"/>
                </a:solidFill>
              </a:rPr>
              <a:t>Dans le cas contraire, seul le remplacement est assuré.</a:t>
            </a:r>
          </a:p>
          <a:p>
            <a:endParaRPr lang="fr-CA" sz="2000" b="1" dirty="0">
              <a:solidFill>
                <a:srgbClr val="2D2E83"/>
              </a:solidFill>
            </a:endParaRPr>
          </a:p>
          <a:p>
            <a:r>
              <a:rPr lang="fr-CA" sz="2000" b="1" dirty="0">
                <a:solidFill>
                  <a:srgbClr val="2A2E84"/>
                </a:solidFill>
              </a:rPr>
              <a:t>Exemple d’exception : </a:t>
            </a:r>
            <a:r>
              <a:rPr lang="fr-CA" sz="2000" dirty="0">
                <a:solidFill>
                  <a:srgbClr val="2A2E84"/>
                </a:solidFill>
              </a:rPr>
              <a:t>le remplacement d’un pied ou genou au Tarif par un pied ou un genou C.S. plus complexe attribué en C.S., alors que la prothèse répond toujours aux besoins de la PA.</a:t>
            </a:r>
            <a:endParaRPr lang="fr-CA" sz="2000" b="1" dirty="0">
              <a:solidFill>
                <a:srgbClr val="2D2E83"/>
              </a:solidFill>
            </a:endParaRPr>
          </a:p>
        </p:txBody>
      </p:sp>
    </p:spTree>
    <p:extLst>
      <p:ext uri="{BB962C8B-B14F-4D97-AF65-F5344CB8AC3E}">
        <p14:creationId xmlns:p14="http://schemas.microsoft.com/office/powerpoint/2010/main" val="2068468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F1EF33-C2B9-0A52-E18A-682AACF3CE0A}"/>
              </a:ext>
            </a:extLst>
          </p:cNvPr>
          <p:cNvSpPr>
            <a:spLocks noGrp="1"/>
          </p:cNvSpPr>
          <p:nvPr>
            <p:ph type="title"/>
          </p:nvPr>
        </p:nvSpPr>
        <p:spPr>
          <a:xfrm>
            <a:off x="457200" y="404744"/>
            <a:ext cx="5770984" cy="720000"/>
          </a:xfrm>
        </p:spPr>
        <p:txBody>
          <a:bodyPr>
            <a:normAutofit fontScale="90000"/>
          </a:bodyPr>
          <a:lstStyle/>
          <a:p>
            <a:r>
              <a:rPr lang="fr-CA" dirty="0"/>
              <a:t>Aide perdue, volée, détruite ou utilisée avec négligence </a:t>
            </a:r>
            <a:r>
              <a:rPr lang="fr-CA" b="0" dirty="0"/>
              <a:t>(art. 12 RASDP)</a:t>
            </a:r>
          </a:p>
        </p:txBody>
      </p:sp>
      <p:graphicFrame>
        <p:nvGraphicFramePr>
          <p:cNvPr id="4" name="Espace réservé du contenu 3">
            <a:extLst>
              <a:ext uri="{FF2B5EF4-FFF2-40B4-BE49-F238E27FC236}">
                <a16:creationId xmlns:a16="http://schemas.microsoft.com/office/drawing/2014/main" id="{1177B383-2CA7-AAE5-40B8-EF3F52C083E5}"/>
              </a:ext>
            </a:extLst>
          </p:cNvPr>
          <p:cNvGraphicFramePr>
            <a:graphicFrameLocks noGrp="1"/>
          </p:cNvGraphicFramePr>
          <p:nvPr>
            <p:ph idx="1"/>
            <p:extLst>
              <p:ext uri="{D42A27DB-BD31-4B8C-83A1-F6EECF244321}">
                <p14:modId xmlns:p14="http://schemas.microsoft.com/office/powerpoint/2010/main" val="2490281083"/>
              </p:ext>
            </p:extLst>
          </p:nvPr>
        </p:nvGraphicFramePr>
        <p:xfrm>
          <a:off x="390364" y="1340768"/>
          <a:ext cx="8363272" cy="4392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945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A6F39F9-0F58-8DCB-80DA-EBC839B640C6}"/>
              </a:ext>
            </a:extLst>
          </p:cNvPr>
          <p:cNvSpPr>
            <a:spLocks noGrp="1"/>
          </p:cNvSpPr>
          <p:nvPr>
            <p:ph type="title"/>
          </p:nvPr>
        </p:nvSpPr>
        <p:spPr>
          <a:xfrm>
            <a:off x="457200" y="404744"/>
            <a:ext cx="6779096" cy="720000"/>
          </a:xfrm>
        </p:spPr>
        <p:txBody>
          <a:bodyPr>
            <a:normAutofit/>
          </a:bodyPr>
          <a:lstStyle/>
          <a:p>
            <a:r>
              <a:rPr lang="fr-CA" dirty="0"/>
              <a:t>Port quotidien minimalement requis</a:t>
            </a:r>
          </a:p>
        </p:txBody>
      </p:sp>
      <p:graphicFrame>
        <p:nvGraphicFramePr>
          <p:cNvPr id="3" name="Espace réservé du contenu 2">
            <a:extLst>
              <a:ext uri="{FF2B5EF4-FFF2-40B4-BE49-F238E27FC236}">
                <a16:creationId xmlns:a16="http://schemas.microsoft.com/office/drawing/2014/main" id="{5BF46DAF-2735-F114-648C-7B70D13F1D3B}"/>
              </a:ext>
            </a:extLst>
          </p:cNvPr>
          <p:cNvGraphicFramePr>
            <a:graphicFrameLocks noGrp="1"/>
          </p:cNvGraphicFramePr>
          <p:nvPr>
            <p:ph idx="1"/>
            <p:extLst>
              <p:ext uri="{D42A27DB-BD31-4B8C-83A1-F6EECF244321}">
                <p14:modId xmlns:p14="http://schemas.microsoft.com/office/powerpoint/2010/main" val="3116632018"/>
              </p:ext>
            </p:extLst>
          </p:nvPr>
        </p:nvGraphicFramePr>
        <p:xfrm>
          <a:off x="457200" y="1376640"/>
          <a:ext cx="8229600" cy="4104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2903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AB137-A6BC-D6C9-0166-F3F97E5424E0}"/>
              </a:ext>
            </a:extLst>
          </p:cNvPr>
          <p:cNvSpPr>
            <a:spLocks noGrp="1"/>
          </p:cNvSpPr>
          <p:nvPr>
            <p:ph type="title"/>
          </p:nvPr>
        </p:nvSpPr>
        <p:spPr>
          <a:xfrm>
            <a:off x="457200" y="404744"/>
            <a:ext cx="7715200" cy="720000"/>
          </a:xfrm>
        </p:spPr>
        <p:txBody>
          <a:bodyPr>
            <a:normAutofit fontScale="90000"/>
          </a:bodyPr>
          <a:lstStyle/>
          <a:p>
            <a:r>
              <a:rPr lang="fr-CA" dirty="0"/>
              <a:t>Professionnels autorisés pour l’OM </a:t>
            </a:r>
            <a:r>
              <a:rPr lang="fr-CA" dirty="0">
                <a:solidFill>
                  <a:srgbClr val="FF0000"/>
                </a:solidFill>
              </a:rPr>
              <a:t>avant le 21 juin 2024 </a:t>
            </a:r>
            <a:r>
              <a:rPr lang="fr-CA" b="0" dirty="0"/>
              <a:t>(art. 26 RASDP et allègements)</a:t>
            </a:r>
          </a:p>
        </p:txBody>
      </p:sp>
      <p:graphicFrame>
        <p:nvGraphicFramePr>
          <p:cNvPr id="4" name="Tableau 4">
            <a:extLst>
              <a:ext uri="{FF2B5EF4-FFF2-40B4-BE49-F238E27FC236}">
                <a16:creationId xmlns:a16="http://schemas.microsoft.com/office/drawing/2014/main" id="{0E8BBAC7-2A54-DEAC-3259-BD8D58FF5DDA}"/>
              </a:ext>
            </a:extLst>
          </p:cNvPr>
          <p:cNvGraphicFramePr>
            <a:graphicFrameLocks noGrp="1"/>
          </p:cNvGraphicFramePr>
          <p:nvPr>
            <p:ph idx="1"/>
            <p:extLst>
              <p:ext uri="{D42A27DB-BD31-4B8C-83A1-F6EECF244321}">
                <p14:modId xmlns:p14="http://schemas.microsoft.com/office/powerpoint/2010/main" val="2755219621"/>
              </p:ext>
            </p:extLst>
          </p:nvPr>
        </p:nvGraphicFramePr>
        <p:xfrm>
          <a:off x="467544" y="1340768"/>
          <a:ext cx="8219256" cy="4501480"/>
        </p:xfrm>
        <a:graphic>
          <a:graphicData uri="http://schemas.openxmlformats.org/drawingml/2006/table">
            <a:tbl>
              <a:tblPr firstRow="1" bandRow="1">
                <a:tableStyleId>{5C22544A-7EE6-4342-B048-85BDC9FD1C3A}</a:tableStyleId>
              </a:tblPr>
              <a:tblGrid>
                <a:gridCol w="3384376">
                  <a:extLst>
                    <a:ext uri="{9D8B030D-6E8A-4147-A177-3AD203B41FA5}">
                      <a16:colId xmlns:a16="http://schemas.microsoft.com/office/drawing/2014/main" val="3773121058"/>
                    </a:ext>
                  </a:extLst>
                </a:gridCol>
                <a:gridCol w="4834880">
                  <a:extLst>
                    <a:ext uri="{9D8B030D-6E8A-4147-A177-3AD203B41FA5}">
                      <a16:colId xmlns:a16="http://schemas.microsoft.com/office/drawing/2014/main" val="3150644689"/>
                    </a:ext>
                  </a:extLst>
                </a:gridCol>
              </a:tblGrid>
              <a:tr h="366189">
                <a:tc>
                  <a:txBody>
                    <a:bodyPr/>
                    <a:lstStyle/>
                    <a:p>
                      <a:pPr algn="ctr"/>
                      <a:r>
                        <a:rPr lang="fr-CA" sz="1600" dirty="0">
                          <a:latin typeface="+mn-lt"/>
                        </a:rPr>
                        <a:t>Type d’appareil</a:t>
                      </a:r>
                    </a:p>
                  </a:txBody>
                  <a:tcPr anchor="ctr"/>
                </a:tc>
                <a:tc>
                  <a:txBody>
                    <a:bodyPr/>
                    <a:lstStyle/>
                    <a:p>
                      <a:pPr algn="ctr"/>
                      <a:r>
                        <a:rPr lang="fr-CA" sz="1600" dirty="0">
                          <a:latin typeface="+mn-lt"/>
                        </a:rPr>
                        <a:t>Professionnel autorisé</a:t>
                      </a:r>
                    </a:p>
                  </a:txBody>
                  <a:tcPr anchor="ctr"/>
                </a:tc>
                <a:extLst>
                  <a:ext uri="{0D108BD9-81ED-4DB2-BD59-A6C34878D82A}">
                    <a16:rowId xmlns:a16="http://schemas.microsoft.com/office/drawing/2014/main" val="2873637064"/>
                  </a:ext>
                </a:extLst>
              </a:tr>
              <a:tr h="1775767">
                <a:tc>
                  <a:txBody>
                    <a:bodyPr/>
                    <a:lstStyle/>
                    <a:p>
                      <a:r>
                        <a:rPr lang="fr-CA" sz="1600" dirty="0">
                          <a:solidFill>
                            <a:schemeClr val="tx1"/>
                          </a:solidFill>
                          <a:latin typeface="+mn-lt"/>
                        </a:rPr>
                        <a:t>Tous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b="0" i="0" dirty="0">
                          <a:solidFill>
                            <a:schemeClr val="tx1"/>
                          </a:solidFill>
                          <a:effectLst/>
                          <a:latin typeface="+mn-lt"/>
                        </a:rPr>
                        <a:t>Médecin spécialiste 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b="0" i="0" dirty="0">
                          <a:solidFill>
                            <a:schemeClr val="tx1"/>
                          </a:solidFill>
                          <a:effectLst/>
                          <a:latin typeface="+mn-lt"/>
                        </a:rPr>
                        <a:t>Gériatrie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b="0" i="0" dirty="0">
                          <a:solidFill>
                            <a:schemeClr val="tx1"/>
                          </a:solidFill>
                          <a:effectLst/>
                          <a:latin typeface="+mn-lt"/>
                        </a:rPr>
                        <a:t>Neurologie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b="0" i="0" dirty="0">
                          <a:solidFill>
                            <a:schemeClr val="tx1"/>
                          </a:solidFill>
                          <a:effectLst/>
                          <a:latin typeface="+mn-lt"/>
                        </a:rPr>
                        <a:t>Neurochirurgie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b="0" i="0" dirty="0">
                          <a:solidFill>
                            <a:schemeClr val="tx1"/>
                          </a:solidFill>
                          <a:effectLst/>
                          <a:latin typeface="+mn-lt"/>
                        </a:rPr>
                        <a:t>Orthopédie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b="0" i="0" dirty="0">
                          <a:solidFill>
                            <a:schemeClr val="tx1"/>
                          </a:solidFill>
                          <a:effectLst/>
                          <a:latin typeface="+mn-lt"/>
                        </a:rPr>
                        <a:t>Physiatrie (médecine physique et de réadaptation)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b="0" i="0" dirty="0">
                          <a:solidFill>
                            <a:schemeClr val="tx1"/>
                          </a:solidFill>
                          <a:effectLst/>
                          <a:latin typeface="+mn-lt"/>
                        </a:rPr>
                        <a:t>Rhumatologie</a:t>
                      </a:r>
                    </a:p>
                  </a:txBody>
                  <a:tcPr/>
                </a:tc>
                <a:extLst>
                  <a:ext uri="{0D108BD9-81ED-4DB2-BD59-A6C34878D82A}">
                    <a16:rowId xmlns:a16="http://schemas.microsoft.com/office/drawing/2014/main" val="1771933949"/>
                  </a:ext>
                </a:extLst>
              </a:tr>
              <a:tr h="355771">
                <a:tc>
                  <a:txBody>
                    <a:bodyPr/>
                    <a:lstStyle/>
                    <a:p>
                      <a:r>
                        <a:rPr lang="fr-CA" sz="1600" dirty="0">
                          <a:solidFill>
                            <a:schemeClr val="tx1"/>
                          </a:solidFill>
                          <a:latin typeface="+mn-lt"/>
                        </a:rPr>
                        <a:t>Tous, </a:t>
                      </a:r>
                      <a:r>
                        <a:rPr lang="fr-CA" sz="1600" b="1" dirty="0">
                          <a:solidFill>
                            <a:schemeClr val="tx1"/>
                          </a:solidFill>
                          <a:latin typeface="+mn-lt"/>
                        </a:rPr>
                        <a:t>sauf orthèse</a:t>
                      </a:r>
                    </a:p>
                  </a:txBody>
                  <a:tcPr/>
                </a:tc>
                <a:tc>
                  <a:txBody>
                    <a:bodyPr/>
                    <a:lstStyle/>
                    <a:p>
                      <a:r>
                        <a:rPr lang="fr-CA" sz="1600" b="0" i="0" dirty="0">
                          <a:solidFill>
                            <a:schemeClr val="tx1"/>
                          </a:solidFill>
                          <a:effectLst/>
                          <a:latin typeface="+mn-lt"/>
                        </a:rPr>
                        <a:t>Infirmière praticienne spécialisée (IPS)</a:t>
                      </a:r>
                      <a:endParaRPr lang="fr-CA" sz="1600" dirty="0">
                        <a:solidFill>
                          <a:schemeClr val="tx1"/>
                        </a:solidFill>
                        <a:latin typeface="+mn-lt"/>
                      </a:endParaRPr>
                    </a:p>
                  </a:txBody>
                  <a:tcPr/>
                </a:tc>
                <a:extLst>
                  <a:ext uri="{0D108BD9-81ED-4DB2-BD59-A6C34878D82A}">
                    <a16:rowId xmlns:a16="http://schemas.microsoft.com/office/drawing/2014/main" val="91370031"/>
                  </a:ext>
                </a:extLst>
              </a:tr>
              <a:tr h="571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b="1" i="0" dirty="0">
                          <a:solidFill>
                            <a:schemeClr val="tx1"/>
                          </a:solidFill>
                          <a:effectLst/>
                          <a:latin typeface="+mn-lt"/>
                        </a:rPr>
                        <a:t>Prothèse</a:t>
                      </a:r>
                      <a:r>
                        <a:rPr lang="fr-CA" sz="1600" b="0" i="0" dirty="0">
                          <a:solidFill>
                            <a:schemeClr val="tx1"/>
                          </a:solidFill>
                          <a:effectLst/>
                          <a:latin typeface="+mn-lt"/>
                        </a:rPr>
                        <a:t> de membre inférieur</a:t>
                      </a:r>
                    </a:p>
                    <a:p>
                      <a:endParaRPr lang="fr-CA" sz="1600" dirty="0">
                        <a:solidFill>
                          <a:schemeClr val="tx1"/>
                        </a:solidFill>
                        <a:latin typeface="+mn-lt"/>
                      </a:endParaRPr>
                    </a:p>
                  </a:txBody>
                  <a:tcPr/>
                </a:tc>
                <a:tc>
                  <a:txBody>
                    <a:bodyPr/>
                    <a:lstStyle/>
                    <a:p>
                      <a:r>
                        <a:rPr lang="fr-CA" sz="1600" b="0" i="0" dirty="0">
                          <a:solidFill>
                            <a:schemeClr val="tx1"/>
                          </a:solidFill>
                          <a:effectLst/>
                          <a:latin typeface="+mn-lt"/>
                        </a:rPr>
                        <a:t>Spécialiste en chirurgie générale exerçant dans un centre hospitalier</a:t>
                      </a:r>
                      <a:endParaRPr lang="fr-CA" sz="1600" dirty="0">
                        <a:solidFill>
                          <a:schemeClr val="tx1"/>
                        </a:solidFill>
                        <a:latin typeface="+mn-lt"/>
                      </a:endParaRPr>
                    </a:p>
                  </a:txBody>
                  <a:tcPr/>
                </a:tc>
                <a:extLst>
                  <a:ext uri="{0D108BD9-81ED-4DB2-BD59-A6C34878D82A}">
                    <a16:rowId xmlns:a16="http://schemas.microsoft.com/office/drawing/2014/main" val="2142415439"/>
                  </a:ext>
                </a:extLst>
              </a:tr>
              <a:tr h="571857">
                <a:tc>
                  <a:txBody>
                    <a:bodyPr/>
                    <a:lstStyle/>
                    <a:p>
                      <a:r>
                        <a:rPr lang="fr-CA" sz="1600" b="1" i="0" dirty="0">
                          <a:solidFill>
                            <a:schemeClr val="tx1"/>
                          </a:solidFill>
                          <a:effectLst/>
                          <a:latin typeface="+mn-lt"/>
                        </a:rPr>
                        <a:t>Orthèse</a:t>
                      </a:r>
                      <a:r>
                        <a:rPr lang="fr-CA" sz="1600" b="0" i="0" dirty="0">
                          <a:solidFill>
                            <a:schemeClr val="tx1"/>
                          </a:solidFill>
                          <a:effectLst/>
                          <a:latin typeface="+mn-lt"/>
                        </a:rPr>
                        <a:t> de membre supérieur ou inférieur</a:t>
                      </a:r>
                      <a:endParaRPr lang="fr-CA" sz="1600" dirty="0">
                        <a:solidFill>
                          <a:schemeClr val="tx1"/>
                        </a:solidFill>
                        <a:latin typeface="+mn-lt"/>
                      </a:endParaRPr>
                    </a:p>
                  </a:txBody>
                  <a:tcPr/>
                </a:tc>
                <a:tc>
                  <a:txBody>
                    <a:bodyPr/>
                    <a:lstStyle/>
                    <a:p>
                      <a:r>
                        <a:rPr lang="fr-CA" sz="1600" b="0" i="0" dirty="0">
                          <a:solidFill>
                            <a:schemeClr val="tx1"/>
                          </a:solidFill>
                          <a:effectLst/>
                          <a:latin typeface="+mn-lt"/>
                        </a:rPr>
                        <a:t>Spécialiste en chirurgie plastique</a:t>
                      </a:r>
                      <a:endParaRPr lang="fr-CA" sz="1600" dirty="0">
                        <a:solidFill>
                          <a:schemeClr val="tx1"/>
                        </a:solidFill>
                        <a:latin typeface="+mn-lt"/>
                      </a:endParaRPr>
                    </a:p>
                  </a:txBody>
                  <a:tcPr/>
                </a:tc>
                <a:extLst>
                  <a:ext uri="{0D108BD9-81ED-4DB2-BD59-A6C34878D82A}">
                    <a16:rowId xmlns:a16="http://schemas.microsoft.com/office/drawing/2014/main" val="488584384"/>
                  </a:ext>
                </a:extLst>
              </a:tr>
              <a:tr h="366189">
                <a:tc>
                  <a:txBody>
                    <a:bodyPr/>
                    <a:lstStyle/>
                    <a:p>
                      <a:r>
                        <a:rPr lang="fr-CA" sz="1600" dirty="0">
                          <a:solidFill>
                            <a:schemeClr val="tx1"/>
                          </a:solidFill>
                          <a:latin typeface="+mn-lt"/>
                        </a:rPr>
                        <a:t>Délivré par un centre hospitalier ou un centre de réadaptation qui offre des services d’aides techniques</a:t>
                      </a:r>
                    </a:p>
                  </a:txBody>
                  <a:tcPr/>
                </a:tc>
                <a:tc>
                  <a:txBody>
                    <a:bodyPr/>
                    <a:lstStyle/>
                    <a:p>
                      <a:r>
                        <a:rPr lang="fr-CA" sz="1600" b="0" i="0" dirty="0">
                          <a:solidFill>
                            <a:schemeClr val="tx1"/>
                          </a:solidFill>
                          <a:effectLst/>
                          <a:latin typeface="+mn-lt"/>
                        </a:rPr>
                        <a:t>Médecin omnipraticien et pédiatre avec privilèges spécifiques</a:t>
                      </a:r>
                      <a:endParaRPr lang="fr-CA" sz="1600" dirty="0">
                        <a:solidFill>
                          <a:schemeClr val="tx1"/>
                        </a:solidFill>
                        <a:latin typeface="+mn-lt"/>
                      </a:endParaRPr>
                    </a:p>
                  </a:txBody>
                  <a:tcPr/>
                </a:tc>
                <a:extLst>
                  <a:ext uri="{0D108BD9-81ED-4DB2-BD59-A6C34878D82A}">
                    <a16:rowId xmlns:a16="http://schemas.microsoft.com/office/drawing/2014/main" val="1431000321"/>
                  </a:ext>
                </a:extLst>
              </a:tr>
            </a:tbl>
          </a:graphicData>
        </a:graphic>
      </p:graphicFrame>
    </p:spTree>
    <p:extLst>
      <p:ext uri="{BB962C8B-B14F-4D97-AF65-F5344CB8AC3E}">
        <p14:creationId xmlns:p14="http://schemas.microsoft.com/office/powerpoint/2010/main" val="1454666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35E57A-CBB4-6078-380E-69B625818E21}"/>
              </a:ext>
            </a:extLst>
          </p:cNvPr>
          <p:cNvSpPr>
            <a:spLocks noGrp="1"/>
          </p:cNvSpPr>
          <p:nvPr>
            <p:ph type="title"/>
          </p:nvPr>
        </p:nvSpPr>
        <p:spPr>
          <a:xfrm>
            <a:off x="457200" y="404744"/>
            <a:ext cx="5338936" cy="720000"/>
          </a:xfrm>
        </p:spPr>
        <p:txBody>
          <a:bodyPr>
            <a:normAutofit/>
          </a:bodyPr>
          <a:lstStyle/>
          <a:p>
            <a:r>
              <a:rPr lang="fr-CA" dirty="0"/>
              <a:t>Objectifs de la rencontre</a:t>
            </a:r>
            <a:endParaRPr lang="en-US" dirty="0"/>
          </a:p>
        </p:txBody>
      </p:sp>
      <p:graphicFrame>
        <p:nvGraphicFramePr>
          <p:cNvPr id="6" name="ZoneTexte 2">
            <a:extLst>
              <a:ext uri="{FF2B5EF4-FFF2-40B4-BE49-F238E27FC236}">
                <a16:creationId xmlns:a16="http://schemas.microsoft.com/office/drawing/2014/main" id="{3FCAC710-CD09-9CF3-1BA6-198C08BC33DA}"/>
              </a:ext>
            </a:extLst>
          </p:cNvPr>
          <p:cNvGraphicFramePr/>
          <p:nvPr>
            <p:extLst>
              <p:ext uri="{D42A27DB-BD31-4B8C-83A1-F6EECF244321}">
                <p14:modId xmlns:p14="http://schemas.microsoft.com/office/powerpoint/2010/main" val="1041319717"/>
              </p:ext>
            </p:extLst>
          </p:nvPr>
        </p:nvGraphicFramePr>
        <p:xfrm>
          <a:off x="498376" y="1117684"/>
          <a:ext cx="8147248" cy="2023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a:extLst>
              <a:ext uri="{FF2B5EF4-FFF2-40B4-BE49-F238E27FC236}">
                <a16:creationId xmlns:a16="http://schemas.microsoft.com/office/drawing/2014/main" id="{F5FD0808-D8C2-11BD-7A20-AFF124F79296}"/>
              </a:ext>
            </a:extLst>
          </p:cNvPr>
          <p:cNvSpPr txBox="1"/>
          <p:nvPr/>
        </p:nvSpPr>
        <p:spPr>
          <a:xfrm>
            <a:off x="611560" y="3373897"/>
            <a:ext cx="7704856" cy="1569660"/>
          </a:xfrm>
          <a:prstGeom prst="rect">
            <a:avLst/>
          </a:prstGeom>
          <a:noFill/>
        </p:spPr>
        <p:txBody>
          <a:bodyPr wrap="square" rtlCol="0">
            <a:spAutoFit/>
          </a:bodyPr>
          <a:lstStyle/>
          <a:p>
            <a:r>
              <a:rPr lang="fr-CA" sz="2400" dirty="0">
                <a:solidFill>
                  <a:srgbClr val="2D2E83"/>
                </a:solidFill>
              </a:rPr>
              <a:t>Sujets non abordés :</a:t>
            </a:r>
          </a:p>
          <a:p>
            <a:pPr marL="571500" indent="-252000">
              <a:buFont typeface="Arial" panose="020B0604020202020204" pitchFamily="34" charset="0"/>
              <a:buChar char="•"/>
            </a:pPr>
            <a:r>
              <a:rPr lang="fr-CA" sz="2400" dirty="0">
                <a:solidFill>
                  <a:srgbClr val="2D2E83"/>
                </a:solidFill>
              </a:rPr>
              <a:t>Révision réglementaire</a:t>
            </a:r>
          </a:p>
          <a:p>
            <a:pPr marL="571500" indent="-252000">
              <a:buFont typeface="Arial" panose="020B0604020202020204" pitchFamily="34" charset="0"/>
              <a:buChar char="•"/>
            </a:pPr>
            <a:r>
              <a:rPr lang="fr-CA" sz="2400" dirty="0">
                <a:solidFill>
                  <a:srgbClr val="2D2E83"/>
                </a:solidFill>
              </a:rPr>
              <a:t>Révision du Tarif OP</a:t>
            </a:r>
          </a:p>
          <a:p>
            <a:pPr marL="571500" indent="-252000">
              <a:buFont typeface="Arial" panose="020B0604020202020204" pitchFamily="34" charset="0"/>
              <a:buChar char="•"/>
            </a:pPr>
            <a:r>
              <a:rPr lang="fr-CA" sz="2400" dirty="0">
                <a:solidFill>
                  <a:srgbClr val="2D2E83"/>
                </a:solidFill>
              </a:rPr>
              <a:t>Fixation des prix maximums</a:t>
            </a:r>
          </a:p>
        </p:txBody>
      </p:sp>
      <p:sp>
        <p:nvSpPr>
          <p:cNvPr id="3" name="ZoneTexte 2">
            <a:extLst>
              <a:ext uri="{FF2B5EF4-FFF2-40B4-BE49-F238E27FC236}">
                <a16:creationId xmlns:a16="http://schemas.microsoft.com/office/drawing/2014/main" id="{5C467FAE-5332-D811-9131-743355D2A24C}"/>
              </a:ext>
            </a:extLst>
          </p:cNvPr>
          <p:cNvSpPr txBox="1"/>
          <p:nvPr/>
        </p:nvSpPr>
        <p:spPr>
          <a:xfrm>
            <a:off x="498376" y="4968180"/>
            <a:ext cx="8147248" cy="954107"/>
          </a:xfrm>
          <a:prstGeom prst="rect">
            <a:avLst/>
          </a:prstGeom>
          <a:noFill/>
        </p:spPr>
        <p:txBody>
          <a:bodyPr wrap="square" rtlCol="0">
            <a:spAutoFit/>
          </a:bodyPr>
          <a:lstStyle/>
          <a:p>
            <a:r>
              <a:rPr lang="fr-CA" b="1" dirty="0">
                <a:solidFill>
                  <a:srgbClr val="2D2E83"/>
                </a:solidFill>
              </a:rPr>
              <a:t>Abonnez-vous au fil RSS : </a:t>
            </a:r>
            <a:endParaRPr lang="fr-CA" b="1">
              <a:solidFill>
                <a:srgbClr val="2D2E83"/>
              </a:solidFill>
            </a:endParaRPr>
          </a:p>
          <a:p>
            <a:r>
              <a:rPr lang="fr-CA">
                <a:hlinkClick r:id="rId8"/>
              </a:rPr>
              <a:t>https://www.ramq.gouv.qc.ca/fr/professionnels/Pages/fils-RSS.aspx</a:t>
            </a:r>
            <a:endParaRPr lang="fr-CA">
              <a:solidFill>
                <a:srgbClr val="2D2E83"/>
              </a:solidFill>
              <a:highlight>
                <a:srgbClr val="FFFF00"/>
              </a:highlight>
            </a:endParaRPr>
          </a:p>
          <a:p>
            <a:endParaRPr lang="fr-CA" sz="2000" dirty="0">
              <a:solidFill>
                <a:srgbClr val="2D2E83"/>
              </a:solidFill>
            </a:endParaRPr>
          </a:p>
        </p:txBody>
      </p:sp>
    </p:spTree>
    <p:extLst>
      <p:ext uri="{BB962C8B-B14F-4D97-AF65-F5344CB8AC3E}">
        <p14:creationId xmlns:p14="http://schemas.microsoft.com/office/powerpoint/2010/main" val="3361128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6F8185-0BD7-283E-E3FA-1BE196121A0A}"/>
              </a:ext>
            </a:extLst>
          </p:cNvPr>
          <p:cNvSpPr>
            <a:spLocks noGrp="1"/>
          </p:cNvSpPr>
          <p:nvPr>
            <p:ph type="title"/>
          </p:nvPr>
        </p:nvSpPr>
        <p:spPr>
          <a:xfrm>
            <a:off x="457200" y="118539"/>
            <a:ext cx="7873127" cy="720000"/>
          </a:xfrm>
        </p:spPr>
        <p:txBody>
          <a:bodyPr>
            <a:normAutofit fontScale="90000"/>
          </a:bodyPr>
          <a:lstStyle/>
          <a:p>
            <a:pPr>
              <a:spcAft>
                <a:spcPts val="800"/>
              </a:spcAft>
            </a:pPr>
            <a:r>
              <a:rPr lang="fr-CA" sz="2400" dirty="0">
                <a:effectLst/>
                <a:latin typeface="Calibri" panose="020F0502020204030204" pitchFamily="34" charset="0"/>
                <a:ea typeface="Calibri" panose="020F0502020204030204" pitchFamily="34" charset="0"/>
              </a:rPr>
              <a:t>Allègement à compter du 21 juin 2024 : Reconnaissance des médecins spécialistes, omnipraticiens et IPS</a:t>
            </a:r>
            <a:endParaRPr lang="fr-CA"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Espace réservé du contenu 5">
            <a:extLst>
              <a:ext uri="{FF2B5EF4-FFF2-40B4-BE49-F238E27FC236}">
                <a16:creationId xmlns:a16="http://schemas.microsoft.com/office/drawing/2014/main" id="{DC0C23BA-7D02-E575-A283-66A04F868D20}"/>
              </a:ext>
            </a:extLst>
          </p:cNvPr>
          <p:cNvGraphicFramePr>
            <a:graphicFrameLocks noGrp="1"/>
          </p:cNvGraphicFramePr>
          <p:nvPr>
            <p:ph idx="1"/>
            <p:extLst>
              <p:ext uri="{D42A27DB-BD31-4B8C-83A1-F6EECF244321}">
                <p14:modId xmlns:p14="http://schemas.microsoft.com/office/powerpoint/2010/main" val="3099916393"/>
              </p:ext>
            </p:extLst>
          </p:nvPr>
        </p:nvGraphicFramePr>
        <p:xfrm>
          <a:off x="457200" y="836712"/>
          <a:ext cx="8229600"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9520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FACEB4-3F70-2E4B-93C8-A6C60015C865}"/>
              </a:ext>
            </a:extLst>
          </p:cNvPr>
          <p:cNvSpPr>
            <a:spLocks noGrp="1"/>
          </p:cNvSpPr>
          <p:nvPr>
            <p:ph type="title"/>
          </p:nvPr>
        </p:nvSpPr>
        <p:spPr>
          <a:xfrm>
            <a:off x="457200" y="206616"/>
            <a:ext cx="7643192" cy="720000"/>
          </a:xfrm>
        </p:spPr>
        <p:txBody>
          <a:bodyPr>
            <a:normAutofit/>
          </a:bodyPr>
          <a:lstStyle/>
          <a:p>
            <a:r>
              <a:rPr lang="fr-CA" dirty="0"/>
              <a:t>Contenu de l’OM </a:t>
            </a:r>
            <a:r>
              <a:rPr lang="fr-CA" b="0" dirty="0"/>
              <a:t>(art. 28 RASDP)</a:t>
            </a:r>
          </a:p>
        </p:txBody>
      </p:sp>
      <p:graphicFrame>
        <p:nvGraphicFramePr>
          <p:cNvPr id="4" name="Espace réservé du contenu 3">
            <a:extLst>
              <a:ext uri="{FF2B5EF4-FFF2-40B4-BE49-F238E27FC236}">
                <a16:creationId xmlns:a16="http://schemas.microsoft.com/office/drawing/2014/main" id="{E960FB51-6E82-1BDC-B006-925BBBB2B273}"/>
              </a:ext>
            </a:extLst>
          </p:cNvPr>
          <p:cNvGraphicFramePr>
            <a:graphicFrameLocks noGrp="1"/>
          </p:cNvGraphicFramePr>
          <p:nvPr>
            <p:ph idx="1"/>
            <p:extLst>
              <p:ext uri="{D42A27DB-BD31-4B8C-83A1-F6EECF244321}">
                <p14:modId xmlns:p14="http://schemas.microsoft.com/office/powerpoint/2010/main" val="446803373"/>
              </p:ext>
            </p:extLst>
          </p:nvPr>
        </p:nvGraphicFramePr>
        <p:xfrm>
          <a:off x="457200" y="985212"/>
          <a:ext cx="8229600" cy="4887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0968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6F925B-8EB2-07F0-924D-F6D49522C4F2}"/>
              </a:ext>
            </a:extLst>
          </p:cNvPr>
          <p:cNvSpPr>
            <a:spLocks noGrp="1"/>
          </p:cNvSpPr>
          <p:nvPr>
            <p:ph type="title"/>
          </p:nvPr>
        </p:nvSpPr>
        <p:spPr>
          <a:xfrm>
            <a:off x="282352" y="34506"/>
            <a:ext cx="5338936" cy="720000"/>
          </a:xfrm>
        </p:spPr>
        <p:txBody>
          <a:bodyPr/>
          <a:lstStyle/>
          <a:p>
            <a:r>
              <a:rPr lang="fr-CA" dirty="0"/>
              <a:t>Autres allègements en vigueur</a:t>
            </a:r>
          </a:p>
        </p:txBody>
      </p:sp>
      <p:graphicFrame>
        <p:nvGraphicFramePr>
          <p:cNvPr id="8" name="Espace réservé du contenu 7">
            <a:extLst>
              <a:ext uri="{FF2B5EF4-FFF2-40B4-BE49-F238E27FC236}">
                <a16:creationId xmlns:a16="http://schemas.microsoft.com/office/drawing/2014/main" id="{E0F270FF-2B50-93F1-81DC-8C686FED813A}"/>
              </a:ext>
            </a:extLst>
          </p:cNvPr>
          <p:cNvGraphicFramePr>
            <a:graphicFrameLocks noGrp="1"/>
          </p:cNvGraphicFramePr>
          <p:nvPr>
            <p:ph idx="1"/>
            <p:extLst>
              <p:ext uri="{D42A27DB-BD31-4B8C-83A1-F6EECF244321}">
                <p14:modId xmlns:p14="http://schemas.microsoft.com/office/powerpoint/2010/main" val="3770429938"/>
              </p:ext>
            </p:extLst>
          </p:nvPr>
        </p:nvGraphicFramePr>
        <p:xfrm>
          <a:off x="282352" y="1508668"/>
          <a:ext cx="8579296" cy="5016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a:extLst>
              <a:ext uri="{FF2B5EF4-FFF2-40B4-BE49-F238E27FC236}">
                <a16:creationId xmlns:a16="http://schemas.microsoft.com/office/drawing/2014/main" id="{4D2DCCD5-A905-6B84-486E-406D3A45B45C}"/>
              </a:ext>
            </a:extLst>
          </p:cNvPr>
          <p:cNvSpPr txBox="1"/>
          <p:nvPr/>
        </p:nvSpPr>
        <p:spPr>
          <a:xfrm>
            <a:off x="6625686" y="2564904"/>
            <a:ext cx="2016224" cy="2593018"/>
          </a:xfrm>
          <a:prstGeom prst="rect">
            <a:avLst/>
          </a:prstGeom>
          <a:noFill/>
        </p:spPr>
        <p:txBody>
          <a:bodyPr wrap="square" rtlCol="0">
            <a:spAutoFit/>
          </a:bodyPr>
          <a:lstStyle/>
          <a:p>
            <a:pPr marL="114300" lvl="1" indent="-114300" defTabSz="533400">
              <a:lnSpc>
                <a:spcPct val="90000"/>
              </a:lnSpc>
              <a:spcBef>
                <a:spcPct val="0"/>
              </a:spcBef>
              <a:spcAft>
                <a:spcPct val="15000"/>
              </a:spcAft>
              <a:buFont typeface="Arial" panose="020B0604020202020204" pitchFamily="34" charset="0"/>
              <a:buChar char="•"/>
            </a:pPr>
            <a:r>
              <a:rPr lang="fr-CA" dirty="0">
                <a:solidFill>
                  <a:srgbClr val="2D2E83"/>
                </a:solidFill>
                <a:latin typeface="Calibri"/>
              </a:rPr>
              <a:t>Retrait de l’OM lors de l’attribution d’appareils en C.S. pour les AAM et les prothèses si le </a:t>
            </a:r>
            <a:r>
              <a:rPr lang="fr-CA" dirty="0" err="1">
                <a:solidFill>
                  <a:srgbClr val="2D2E83"/>
                </a:solidFill>
                <a:latin typeface="Calibri"/>
              </a:rPr>
              <a:t>Dx</a:t>
            </a:r>
            <a:r>
              <a:rPr lang="fr-CA" dirty="0">
                <a:solidFill>
                  <a:srgbClr val="2D2E83"/>
                </a:solidFill>
                <a:latin typeface="Calibri"/>
              </a:rPr>
              <a:t> est consigné au dossier médical.</a:t>
            </a:r>
          </a:p>
          <a:p>
            <a:endParaRPr lang="fr-CA" sz="1400" dirty="0">
              <a:solidFill>
                <a:srgbClr val="2D2E83"/>
              </a:solidFill>
            </a:endParaRPr>
          </a:p>
        </p:txBody>
      </p:sp>
      <p:sp>
        <p:nvSpPr>
          <p:cNvPr id="10" name="ZoneTexte 9">
            <a:extLst>
              <a:ext uri="{FF2B5EF4-FFF2-40B4-BE49-F238E27FC236}">
                <a16:creationId xmlns:a16="http://schemas.microsoft.com/office/drawing/2014/main" id="{70D86CF7-1891-69A7-AFAB-AF484E59D299}"/>
              </a:ext>
            </a:extLst>
          </p:cNvPr>
          <p:cNvSpPr txBox="1"/>
          <p:nvPr/>
        </p:nvSpPr>
        <p:spPr>
          <a:xfrm>
            <a:off x="498376" y="694326"/>
            <a:ext cx="8147248" cy="830997"/>
          </a:xfrm>
          <a:prstGeom prst="rect">
            <a:avLst/>
          </a:prstGeom>
          <a:noFill/>
        </p:spPr>
        <p:txBody>
          <a:bodyPr wrap="square" rtlCol="0">
            <a:spAutoFit/>
          </a:bodyPr>
          <a:lstStyle/>
          <a:p>
            <a:r>
              <a:rPr lang="fr-CA" sz="1600" dirty="0">
                <a:solidFill>
                  <a:srgbClr val="2D2E83"/>
                </a:solidFill>
              </a:rPr>
              <a:t>Un technologue professionnel en orthèses, prothèses et soins orthopédiques (TPOPSO) nécessite une OM pour fabriquer l’appareil. Ceci est une exigence du code des professions et non du RASDP. Certains allègements ne s’appliquent pas si ceux-ci rendent le service. </a:t>
            </a:r>
            <a:endParaRPr lang="fr-CA" sz="1100" dirty="0">
              <a:solidFill>
                <a:srgbClr val="2D2E83"/>
              </a:solidFill>
            </a:endParaRPr>
          </a:p>
        </p:txBody>
      </p:sp>
    </p:spTree>
    <p:extLst>
      <p:ext uri="{BB962C8B-B14F-4D97-AF65-F5344CB8AC3E}">
        <p14:creationId xmlns:p14="http://schemas.microsoft.com/office/powerpoint/2010/main" val="1410116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
            </a:r>
            <a:br>
              <a:rPr lang="fr-CA" dirty="0"/>
            </a:br>
            <a:r>
              <a:rPr lang="fr-CA" dirty="0"/>
              <a:t/>
            </a:r>
            <a:br>
              <a:rPr lang="fr-CA" dirty="0"/>
            </a:br>
            <a:r>
              <a:rPr lang="fr-CA" dirty="0"/>
              <a:t/>
            </a:r>
            <a:br>
              <a:rPr lang="fr-CA" dirty="0"/>
            </a:br>
            <a:r>
              <a:rPr lang="fr-CA" dirty="0"/>
              <a:t>Validité de l’OM</a:t>
            </a:r>
            <a:br>
              <a:rPr lang="fr-CA" dirty="0"/>
            </a:br>
            <a:r>
              <a:rPr lang="fr-CA" dirty="0"/>
              <a:t/>
            </a:r>
            <a:br>
              <a:rPr lang="fr-CA" dirty="0"/>
            </a:br>
            <a:r>
              <a:rPr lang="fr-CA" dirty="0"/>
              <a:t/>
            </a:r>
            <a:br>
              <a:rPr lang="fr-CA" dirty="0"/>
            </a:br>
            <a:endParaRPr lang="fr-CA" dirty="0"/>
          </a:p>
        </p:txBody>
      </p:sp>
      <p:graphicFrame>
        <p:nvGraphicFramePr>
          <p:cNvPr id="6" name="Espace réservé du contenu 5">
            <a:extLst>
              <a:ext uri="{FF2B5EF4-FFF2-40B4-BE49-F238E27FC236}">
                <a16:creationId xmlns:a16="http://schemas.microsoft.com/office/drawing/2014/main" id="{D145A944-A5A3-1EE0-B2B6-B05F4F44A19D}"/>
              </a:ext>
            </a:extLst>
          </p:cNvPr>
          <p:cNvGraphicFramePr>
            <a:graphicFrameLocks noGrp="1"/>
          </p:cNvGraphicFramePr>
          <p:nvPr>
            <p:ph idx="1"/>
            <p:extLst>
              <p:ext uri="{D42A27DB-BD31-4B8C-83A1-F6EECF244321}">
                <p14:modId xmlns:p14="http://schemas.microsoft.com/office/powerpoint/2010/main" val="2144943086"/>
              </p:ext>
            </p:extLst>
          </p:nvPr>
        </p:nvGraphicFramePr>
        <p:xfrm>
          <a:off x="437528" y="1700676"/>
          <a:ext cx="8229600" cy="4320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id="{7EC3BBD3-848A-0A4E-BCB2-FD91DBE40A64}"/>
              </a:ext>
            </a:extLst>
          </p:cNvPr>
          <p:cNvSpPr txBox="1"/>
          <p:nvPr/>
        </p:nvSpPr>
        <p:spPr>
          <a:xfrm>
            <a:off x="457200" y="1124744"/>
            <a:ext cx="7931224" cy="523220"/>
          </a:xfrm>
          <a:prstGeom prst="rect">
            <a:avLst/>
          </a:prstGeom>
          <a:noFill/>
        </p:spPr>
        <p:txBody>
          <a:bodyPr wrap="square" rtlCol="0">
            <a:spAutoFit/>
          </a:bodyPr>
          <a:lstStyle/>
          <a:p>
            <a:r>
              <a:rPr lang="fr-CA" sz="2800" dirty="0">
                <a:solidFill>
                  <a:srgbClr val="2D2E83"/>
                </a:solidFill>
              </a:rPr>
              <a:t>Une OM est jugée valide seulement dans ces 2 cas :</a:t>
            </a:r>
          </a:p>
        </p:txBody>
      </p:sp>
    </p:spTree>
    <p:extLst>
      <p:ext uri="{BB962C8B-B14F-4D97-AF65-F5344CB8AC3E}">
        <p14:creationId xmlns:p14="http://schemas.microsoft.com/office/powerpoint/2010/main" val="845042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BF6D89-402B-67C6-607C-54252FCFE632}"/>
              </a:ext>
            </a:extLst>
          </p:cNvPr>
          <p:cNvSpPr>
            <a:spLocks noGrp="1"/>
          </p:cNvSpPr>
          <p:nvPr>
            <p:ph type="title"/>
          </p:nvPr>
        </p:nvSpPr>
        <p:spPr>
          <a:xfrm>
            <a:off x="473968" y="195978"/>
            <a:ext cx="5842992" cy="720000"/>
          </a:xfrm>
        </p:spPr>
        <p:txBody>
          <a:bodyPr>
            <a:normAutofit fontScale="90000"/>
          </a:bodyPr>
          <a:lstStyle/>
          <a:p>
            <a:r>
              <a:rPr lang="fr-CA" dirty="0"/>
              <a:t>Validité d’une OM lors d’un remplacement</a:t>
            </a:r>
          </a:p>
        </p:txBody>
      </p:sp>
      <p:graphicFrame>
        <p:nvGraphicFramePr>
          <p:cNvPr id="6" name="Espace réservé du contenu 5">
            <a:extLst>
              <a:ext uri="{FF2B5EF4-FFF2-40B4-BE49-F238E27FC236}">
                <a16:creationId xmlns:a16="http://schemas.microsoft.com/office/drawing/2014/main" id="{8C762658-7A33-60A2-49C0-D96904A55FFE}"/>
              </a:ext>
            </a:extLst>
          </p:cNvPr>
          <p:cNvGraphicFramePr>
            <a:graphicFrameLocks noGrp="1"/>
          </p:cNvGraphicFramePr>
          <p:nvPr>
            <p:ph idx="1"/>
            <p:extLst>
              <p:ext uri="{D42A27DB-BD31-4B8C-83A1-F6EECF244321}">
                <p14:modId xmlns:p14="http://schemas.microsoft.com/office/powerpoint/2010/main" val="825474574"/>
              </p:ext>
            </p:extLst>
          </p:nvPr>
        </p:nvGraphicFramePr>
        <p:xfrm>
          <a:off x="398748" y="1308393"/>
          <a:ext cx="8493732" cy="4764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id="{C4D99193-4CB7-0B38-945F-8BDF3903AAB8}"/>
              </a:ext>
            </a:extLst>
          </p:cNvPr>
          <p:cNvSpPr txBox="1"/>
          <p:nvPr/>
        </p:nvSpPr>
        <p:spPr>
          <a:xfrm>
            <a:off x="462372" y="785173"/>
            <a:ext cx="8219256" cy="523220"/>
          </a:xfrm>
          <a:prstGeom prst="rect">
            <a:avLst/>
          </a:prstGeom>
          <a:noFill/>
        </p:spPr>
        <p:txBody>
          <a:bodyPr wrap="square" rtlCol="0">
            <a:spAutoFit/>
          </a:bodyPr>
          <a:lstStyle/>
          <a:p>
            <a:r>
              <a:rPr lang="fr-CA" sz="1400" dirty="0"/>
              <a:t>Lors du remplacement par un appareil similaire, pour être valide, l’OM doit mentionner l’utilisation quotidienne et permanente de l’appareil. Voici 3 exemples :</a:t>
            </a:r>
            <a:endParaRPr lang="fr-CA" sz="1400" dirty="0">
              <a:solidFill>
                <a:srgbClr val="2D2E83"/>
              </a:solidFill>
            </a:endParaRPr>
          </a:p>
        </p:txBody>
      </p:sp>
    </p:spTree>
    <p:extLst>
      <p:ext uri="{BB962C8B-B14F-4D97-AF65-F5344CB8AC3E}">
        <p14:creationId xmlns:p14="http://schemas.microsoft.com/office/powerpoint/2010/main" val="2917836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7FB3C-D8FE-B789-4E5F-651B081025E4}"/>
              </a:ext>
            </a:extLst>
          </p:cNvPr>
          <p:cNvSpPr>
            <a:spLocks noGrp="1"/>
          </p:cNvSpPr>
          <p:nvPr>
            <p:ph type="title"/>
          </p:nvPr>
        </p:nvSpPr>
        <p:spPr/>
        <p:txBody>
          <a:bodyPr/>
          <a:lstStyle/>
          <a:p>
            <a:r>
              <a:rPr lang="fr-CA" dirty="0"/>
              <a:t>Art. 14 RASDP</a:t>
            </a:r>
          </a:p>
        </p:txBody>
      </p:sp>
      <p:graphicFrame>
        <p:nvGraphicFramePr>
          <p:cNvPr id="5" name="Espace réservé du contenu 4">
            <a:extLst>
              <a:ext uri="{FF2B5EF4-FFF2-40B4-BE49-F238E27FC236}">
                <a16:creationId xmlns:a16="http://schemas.microsoft.com/office/drawing/2014/main" id="{53EF9EA8-2B6F-B42D-9297-B01B77E60AF4}"/>
              </a:ext>
            </a:extLst>
          </p:cNvPr>
          <p:cNvGraphicFramePr>
            <a:graphicFrameLocks noGrp="1"/>
          </p:cNvGraphicFramePr>
          <p:nvPr>
            <p:ph idx="1"/>
            <p:extLst>
              <p:ext uri="{D42A27DB-BD31-4B8C-83A1-F6EECF244321}">
                <p14:modId xmlns:p14="http://schemas.microsoft.com/office/powerpoint/2010/main" val="2383920916"/>
              </p:ext>
            </p:extLst>
          </p:nvPr>
        </p:nvGraphicFramePr>
        <p:xfrm>
          <a:off x="457200" y="1196752"/>
          <a:ext cx="822960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0206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C3D90DF-7580-B605-1240-EDBBA6A95618}"/>
              </a:ext>
            </a:extLst>
          </p:cNvPr>
          <p:cNvSpPr>
            <a:spLocks noGrp="1"/>
          </p:cNvSpPr>
          <p:nvPr>
            <p:ph type="title"/>
          </p:nvPr>
        </p:nvSpPr>
        <p:spPr>
          <a:xfrm>
            <a:off x="395536" y="110762"/>
            <a:ext cx="6491064" cy="720000"/>
          </a:xfrm>
        </p:spPr>
        <p:txBody>
          <a:bodyPr>
            <a:normAutofit/>
          </a:bodyPr>
          <a:lstStyle/>
          <a:p>
            <a:r>
              <a:rPr lang="fr-CA" dirty="0"/>
              <a:t>Fonctions d’attribution </a:t>
            </a:r>
            <a:r>
              <a:rPr lang="fr-CA" b="0" dirty="0"/>
              <a:t>(art. 16 RASDP)</a:t>
            </a:r>
          </a:p>
        </p:txBody>
      </p:sp>
      <p:graphicFrame>
        <p:nvGraphicFramePr>
          <p:cNvPr id="6" name="Espace réservé du contenu 5">
            <a:extLst>
              <a:ext uri="{FF2B5EF4-FFF2-40B4-BE49-F238E27FC236}">
                <a16:creationId xmlns:a16="http://schemas.microsoft.com/office/drawing/2014/main" id="{718B6513-6057-E3B7-C5DB-BCD5BC2CDBFF}"/>
              </a:ext>
            </a:extLst>
          </p:cNvPr>
          <p:cNvGraphicFramePr>
            <a:graphicFrameLocks noGrp="1"/>
          </p:cNvGraphicFramePr>
          <p:nvPr>
            <p:ph idx="1"/>
            <p:extLst>
              <p:ext uri="{D42A27DB-BD31-4B8C-83A1-F6EECF244321}">
                <p14:modId xmlns:p14="http://schemas.microsoft.com/office/powerpoint/2010/main" val="3630271990"/>
              </p:ext>
            </p:extLst>
          </p:nvPr>
        </p:nvGraphicFramePr>
        <p:xfrm>
          <a:off x="554566" y="1425061"/>
          <a:ext cx="7992888" cy="4389728"/>
        </p:xfrm>
        <a:graphic>
          <a:graphicData uri="http://schemas.openxmlformats.org/drawingml/2006/table">
            <a:tbl>
              <a:tblPr firstRow="1" firstCol="1" lastRow="1" lastCol="1" bandRow="1" bandCol="1">
                <a:tableStyleId>{5C22544A-7EE6-4342-B048-85BDC9FD1C3A}</a:tableStyleId>
              </a:tblPr>
              <a:tblGrid>
                <a:gridCol w="1730419">
                  <a:extLst>
                    <a:ext uri="{9D8B030D-6E8A-4147-A177-3AD203B41FA5}">
                      <a16:colId xmlns:a16="http://schemas.microsoft.com/office/drawing/2014/main" val="3735708067"/>
                    </a:ext>
                  </a:extLst>
                </a:gridCol>
                <a:gridCol w="6262469">
                  <a:extLst>
                    <a:ext uri="{9D8B030D-6E8A-4147-A177-3AD203B41FA5}">
                      <a16:colId xmlns:a16="http://schemas.microsoft.com/office/drawing/2014/main" val="1861854100"/>
                    </a:ext>
                  </a:extLst>
                </a:gridCol>
              </a:tblGrid>
              <a:tr h="620460">
                <a:tc>
                  <a:txBody>
                    <a:bodyPr/>
                    <a:lstStyle/>
                    <a:p>
                      <a:pPr algn="ctr">
                        <a:spcBef>
                          <a:spcPts val="200"/>
                        </a:spcBef>
                        <a:spcAft>
                          <a:spcPts val="200"/>
                        </a:spcAft>
                      </a:pPr>
                      <a:r>
                        <a:rPr lang="fr-CA" sz="1800" dirty="0">
                          <a:effectLst/>
                        </a:rPr>
                        <a:t>Fonction d’attribution</a:t>
                      </a:r>
                      <a:endParaRPr lang="fr-CA" sz="1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lang="fr-CA" sz="1800" dirty="0">
                          <a:effectLst/>
                        </a:rPr>
                        <a:t>Précision</a:t>
                      </a:r>
                      <a:endParaRPr lang="fr-CA" sz="1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660756"/>
                  </a:ext>
                </a:extLst>
              </a:tr>
              <a:tr h="435867">
                <a:tc>
                  <a:txBody>
                    <a:bodyPr/>
                    <a:lstStyle/>
                    <a:p>
                      <a:pPr>
                        <a:spcBef>
                          <a:spcPts val="200"/>
                        </a:spcBef>
                        <a:spcAft>
                          <a:spcPts val="200"/>
                        </a:spcAft>
                      </a:pPr>
                      <a:r>
                        <a:rPr lang="fr-CA" sz="1800" b="1" dirty="0">
                          <a:solidFill>
                            <a:schemeClr val="tx1"/>
                          </a:solidFill>
                          <a:effectLst/>
                        </a:rPr>
                        <a:t>JR – Jour</a:t>
                      </a:r>
                      <a:endParaRPr lang="fr-CA" sz="1800" b="1" dirty="0">
                        <a:solidFill>
                          <a:schemeClr val="tx1"/>
                        </a:solidFill>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spcBef>
                          <a:spcPts val="200"/>
                        </a:spcBef>
                        <a:spcAft>
                          <a:spcPts val="200"/>
                        </a:spcAft>
                      </a:pPr>
                      <a:r>
                        <a:rPr lang="fr-CA" sz="1800" b="0" dirty="0">
                          <a:solidFill>
                            <a:schemeClr val="tx1"/>
                          </a:solidFill>
                          <a:effectLst/>
                        </a:rPr>
                        <a:t>Identifie l’appareil principal.</a:t>
                      </a:r>
                      <a:endParaRPr lang="fr-CA" sz="1800" b="0" dirty="0">
                        <a:solidFill>
                          <a:schemeClr val="tx1"/>
                        </a:solidFill>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980927835"/>
                  </a:ext>
                </a:extLst>
              </a:tr>
              <a:tr h="1599259">
                <a:tc>
                  <a:txBody>
                    <a:bodyPr/>
                    <a:lstStyle/>
                    <a:p>
                      <a:pPr>
                        <a:spcBef>
                          <a:spcPts val="200"/>
                        </a:spcBef>
                        <a:spcAft>
                          <a:spcPts val="200"/>
                        </a:spcAft>
                      </a:pPr>
                      <a:r>
                        <a:rPr lang="fr-CA" sz="1800" b="1" dirty="0">
                          <a:solidFill>
                            <a:schemeClr val="tx1"/>
                          </a:solidFill>
                          <a:effectLst/>
                        </a:rPr>
                        <a:t>JA – Jour en alternance</a:t>
                      </a:r>
                      <a:endParaRPr lang="fr-CA" sz="1800" b="1" dirty="0">
                        <a:solidFill>
                          <a:schemeClr val="tx1"/>
                        </a:solidFill>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Bef>
                          <a:spcPts val="200"/>
                        </a:spcBef>
                        <a:spcAft>
                          <a:spcPts val="200"/>
                        </a:spcAft>
                      </a:pPr>
                      <a:r>
                        <a:rPr lang="fr-CA" sz="1800" b="0" dirty="0">
                          <a:solidFill>
                            <a:schemeClr val="tx1"/>
                          </a:solidFill>
                          <a:effectLst/>
                        </a:rPr>
                        <a:t>Identifie le 2</a:t>
                      </a:r>
                      <a:r>
                        <a:rPr lang="fr-CA" sz="1800" b="0" baseline="30000" dirty="0">
                          <a:solidFill>
                            <a:schemeClr val="tx1"/>
                          </a:solidFill>
                          <a:effectLst/>
                        </a:rPr>
                        <a:t>e</a:t>
                      </a:r>
                      <a:r>
                        <a:rPr lang="fr-CA" sz="1800" b="0" dirty="0">
                          <a:solidFill>
                            <a:schemeClr val="tx1"/>
                          </a:solidFill>
                          <a:effectLst/>
                        </a:rPr>
                        <a:t> appareil attribué qui doit être porté en alternance avec l’appareil principal. </a:t>
                      </a:r>
                    </a:p>
                    <a:p>
                      <a:pPr>
                        <a:spcBef>
                          <a:spcPts val="200"/>
                        </a:spcBef>
                        <a:spcAft>
                          <a:spcPts val="200"/>
                        </a:spcAft>
                      </a:pPr>
                      <a:r>
                        <a:rPr lang="fr-CA" sz="1800" b="1" dirty="0">
                          <a:solidFill>
                            <a:schemeClr val="tx1"/>
                          </a:solidFill>
                          <a:effectLst/>
                        </a:rPr>
                        <a:t>Cette fonction d’attribution est seulement permise pour les orthèses.</a:t>
                      </a:r>
                    </a:p>
                    <a:p>
                      <a:pPr>
                        <a:spcBef>
                          <a:spcPts val="200"/>
                        </a:spcBef>
                        <a:spcAft>
                          <a:spcPts val="200"/>
                        </a:spcAft>
                      </a:pPr>
                      <a:r>
                        <a:rPr lang="fr-CA" sz="1800" b="0" dirty="0">
                          <a:solidFill>
                            <a:schemeClr val="tx1"/>
                          </a:solidFill>
                          <a:effectLst/>
                        </a:rPr>
                        <a:t>Exemple : une orthèse de flexion portée en alternance avec une orthèse d’extension</a:t>
                      </a:r>
                      <a:endParaRPr lang="fr-CA" sz="1800" b="0" dirty="0">
                        <a:solidFill>
                          <a:schemeClr val="tx1"/>
                        </a:solidFill>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08130745"/>
                  </a:ext>
                </a:extLst>
              </a:tr>
              <a:tr h="435867">
                <a:tc>
                  <a:txBody>
                    <a:bodyPr/>
                    <a:lstStyle/>
                    <a:p>
                      <a:pPr>
                        <a:spcBef>
                          <a:spcPts val="200"/>
                        </a:spcBef>
                        <a:spcAft>
                          <a:spcPts val="200"/>
                        </a:spcAft>
                      </a:pPr>
                      <a:r>
                        <a:rPr lang="fr-CA" sz="1800" b="1" dirty="0">
                          <a:solidFill>
                            <a:schemeClr val="tx1"/>
                          </a:solidFill>
                          <a:effectLst/>
                        </a:rPr>
                        <a:t>NT – Nuit</a:t>
                      </a:r>
                      <a:endParaRPr lang="fr-CA" sz="1800" b="1" dirty="0">
                        <a:solidFill>
                          <a:schemeClr val="tx1"/>
                        </a:solidFill>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spcBef>
                          <a:spcPts val="200"/>
                        </a:spcBef>
                        <a:spcAft>
                          <a:spcPts val="200"/>
                        </a:spcAft>
                      </a:pPr>
                      <a:r>
                        <a:rPr lang="fr-CA" sz="1800" b="0" dirty="0">
                          <a:solidFill>
                            <a:schemeClr val="tx1"/>
                          </a:solidFill>
                          <a:effectLst/>
                        </a:rPr>
                        <a:t>Identifie l’appareil porté la nuit.</a:t>
                      </a:r>
                      <a:endParaRPr lang="fr-CA" sz="1800" b="0" dirty="0">
                        <a:solidFill>
                          <a:schemeClr val="tx1"/>
                        </a:solidFill>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028047415"/>
                  </a:ext>
                </a:extLst>
              </a:tr>
              <a:tr h="435867">
                <a:tc>
                  <a:txBody>
                    <a:bodyPr/>
                    <a:lstStyle/>
                    <a:p>
                      <a:pPr>
                        <a:spcBef>
                          <a:spcPts val="200"/>
                        </a:spcBef>
                        <a:spcAft>
                          <a:spcPts val="200"/>
                        </a:spcAft>
                      </a:pPr>
                      <a:r>
                        <a:rPr lang="fr-CA" sz="1800" b="1" dirty="0">
                          <a:solidFill>
                            <a:schemeClr val="tx1"/>
                          </a:solidFill>
                          <a:effectLst/>
                        </a:rPr>
                        <a:t>ET – Étude</a:t>
                      </a:r>
                      <a:endParaRPr lang="fr-CA" sz="1800" b="1" dirty="0">
                        <a:solidFill>
                          <a:schemeClr val="tx1"/>
                        </a:solidFill>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spcBef>
                          <a:spcPts val="200"/>
                        </a:spcBef>
                        <a:spcAft>
                          <a:spcPts val="200"/>
                        </a:spcAft>
                      </a:pPr>
                      <a:r>
                        <a:rPr lang="fr-CA" sz="1800" b="0" dirty="0">
                          <a:solidFill>
                            <a:schemeClr val="tx1"/>
                          </a:solidFill>
                          <a:effectLst/>
                        </a:rPr>
                        <a:t>Identifie le second appareil attribué pour la réalisation d’études.</a:t>
                      </a:r>
                      <a:endParaRPr lang="fr-CA" sz="1800" b="0" dirty="0">
                        <a:solidFill>
                          <a:schemeClr val="tx1"/>
                        </a:solidFill>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2795605921"/>
                  </a:ext>
                </a:extLst>
              </a:tr>
              <a:tr h="714147">
                <a:tc>
                  <a:txBody>
                    <a:bodyPr/>
                    <a:lstStyle/>
                    <a:p>
                      <a:pPr>
                        <a:spcBef>
                          <a:spcPts val="200"/>
                        </a:spcBef>
                        <a:spcAft>
                          <a:spcPts val="200"/>
                        </a:spcAft>
                      </a:pPr>
                      <a:r>
                        <a:rPr lang="fr-CA" sz="1800" b="1" dirty="0">
                          <a:solidFill>
                            <a:schemeClr val="tx1"/>
                          </a:solidFill>
                          <a:effectLst/>
                        </a:rPr>
                        <a:t>TR – Travail</a:t>
                      </a:r>
                      <a:endParaRPr lang="fr-CA" sz="1800" b="1" dirty="0">
                        <a:solidFill>
                          <a:schemeClr val="tx1"/>
                        </a:solidFill>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spcBef>
                          <a:spcPts val="200"/>
                        </a:spcBef>
                        <a:spcAft>
                          <a:spcPts val="200"/>
                        </a:spcAft>
                      </a:pPr>
                      <a:r>
                        <a:rPr lang="fr-CA" sz="1800" b="0" dirty="0">
                          <a:solidFill>
                            <a:schemeClr val="tx1"/>
                          </a:solidFill>
                          <a:effectLst/>
                        </a:rPr>
                        <a:t>Identifie le second appareil attribué pour la réalisation d’un travail.</a:t>
                      </a:r>
                      <a:endParaRPr lang="fr-CA" sz="1800" b="0" dirty="0">
                        <a:solidFill>
                          <a:schemeClr val="tx1"/>
                        </a:solidFill>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165513992"/>
                  </a:ext>
                </a:extLst>
              </a:tr>
            </a:tbl>
          </a:graphicData>
        </a:graphic>
      </p:graphicFrame>
      <p:sp>
        <p:nvSpPr>
          <p:cNvPr id="2" name="ZoneTexte 1">
            <a:extLst>
              <a:ext uri="{FF2B5EF4-FFF2-40B4-BE49-F238E27FC236}">
                <a16:creationId xmlns:a16="http://schemas.microsoft.com/office/drawing/2014/main" id="{01D2B2C7-6A5E-E83A-934B-A64ACCFD830D}"/>
              </a:ext>
            </a:extLst>
          </p:cNvPr>
          <p:cNvSpPr txBox="1"/>
          <p:nvPr/>
        </p:nvSpPr>
        <p:spPr>
          <a:xfrm>
            <a:off x="554566" y="830762"/>
            <a:ext cx="7257794" cy="584775"/>
          </a:xfrm>
          <a:prstGeom prst="rect">
            <a:avLst/>
          </a:prstGeom>
          <a:noFill/>
        </p:spPr>
        <p:txBody>
          <a:bodyPr wrap="square" rtlCol="0">
            <a:spAutoFit/>
          </a:bodyPr>
          <a:lstStyle/>
          <a:p>
            <a:r>
              <a:rPr lang="fr-CA" sz="1600" dirty="0">
                <a:solidFill>
                  <a:srgbClr val="2D2E83"/>
                </a:solidFill>
              </a:rPr>
              <a:t>Est assuré un seul appareil par fonction spécifique d’un membre ou d’un segment de membre. Référence : </a:t>
            </a:r>
            <a:r>
              <a:rPr lang="fr-CA" sz="1600" dirty="0">
                <a:solidFill>
                  <a:srgbClr val="2D2E83"/>
                </a:solidFill>
                <a:hlinkClick r:id="rId3"/>
              </a:rPr>
              <a:t>Liste des aides similaires</a:t>
            </a:r>
            <a:r>
              <a:rPr lang="fr-CA" sz="1600" dirty="0">
                <a:solidFill>
                  <a:srgbClr val="2D2E83"/>
                </a:solidFill>
              </a:rPr>
              <a:t>.</a:t>
            </a:r>
          </a:p>
        </p:txBody>
      </p:sp>
    </p:spTree>
    <p:extLst>
      <p:ext uri="{BB962C8B-B14F-4D97-AF65-F5344CB8AC3E}">
        <p14:creationId xmlns:p14="http://schemas.microsoft.com/office/powerpoint/2010/main" val="4075897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DB4A524-7E1F-B59A-4F1F-BCA2CB0FB3D5}"/>
              </a:ext>
            </a:extLst>
          </p:cNvPr>
          <p:cNvSpPr>
            <a:spLocks noGrp="1"/>
          </p:cNvSpPr>
          <p:nvPr>
            <p:ph type="title"/>
          </p:nvPr>
        </p:nvSpPr>
        <p:spPr>
          <a:xfrm>
            <a:off x="457200" y="188640"/>
            <a:ext cx="7427168" cy="720000"/>
          </a:xfrm>
        </p:spPr>
        <p:txBody>
          <a:bodyPr>
            <a:normAutofit fontScale="90000"/>
          </a:bodyPr>
          <a:lstStyle/>
          <a:p>
            <a:r>
              <a:rPr lang="fr-CA" sz="2800" b="1" dirty="0"/>
              <a:t>Travail-Études </a:t>
            </a:r>
            <a:r>
              <a:rPr lang="fr-CA" sz="2200" b="0" dirty="0"/>
              <a:t>(art. 16 RASDP et </a:t>
            </a:r>
            <a:r>
              <a:rPr lang="fr-CA" sz="2200" b="0" dirty="0">
                <a:hlinkClick r:id="rId3"/>
              </a:rPr>
              <a:t>Directive Attribution d’un appareil ou composants additionnels</a:t>
            </a:r>
            <a:r>
              <a:rPr lang="fr-CA" sz="2200" b="0" dirty="0"/>
              <a:t>)</a:t>
            </a:r>
            <a:endParaRPr lang="fr-CA" b="0" dirty="0"/>
          </a:p>
        </p:txBody>
      </p:sp>
      <p:graphicFrame>
        <p:nvGraphicFramePr>
          <p:cNvPr id="7" name="Espace réservé du contenu 6">
            <a:extLst>
              <a:ext uri="{FF2B5EF4-FFF2-40B4-BE49-F238E27FC236}">
                <a16:creationId xmlns:a16="http://schemas.microsoft.com/office/drawing/2014/main" id="{07AC39A5-35DA-3F2A-A0C3-28C26D9CE30B}"/>
              </a:ext>
            </a:extLst>
          </p:cNvPr>
          <p:cNvGraphicFramePr>
            <a:graphicFrameLocks noGrp="1"/>
          </p:cNvGraphicFramePr>
          <p:nvPr>
            <p:ph idx="1"/>
            <p:extLst>
              <p:ext uri="{D42A27DB-BD31-4B8C-83A1-F6EECF244321}">
                <p14:modId xmlns:p14="http://schemas.microsoft.com/office/powerpoint/2010/main" val="3027742915"/>
              </p:ext>
            </p:extLst>
          </p:nvPr>
        </p:nvGraphicFramePr>
        <p:xfrm>
          <a:off x="457200" y="935353"/>
          <a:ext cx="8229600"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5231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58C282D-B0A2-6B56-8467-5A305454CFF6}"/>
              </a:ext>
            </a:extLst>
          </p:cNvPr>
          <p:cNvSpPr>
            <a:spLocks noGrp="1"/>
          </p:cNvSpPr>
          <p:nvPr>
            <p:ph type="title"/>
          </p:nvPr>
        </p:nvSpPr>
        <p:spPr>
          <a:xfrm>
            <a:off x="457200" y="188680"/>
            <a:ext cx="5338936" cy="720000"/>
          </a:xfrm>
        </p:spPr>
        <p:txBody>
          <a:bodyPr>
            <a:normAutofit/>
          </a:bodyPr>
          <a:lstStyle/>
          <a:p>
            <a:r>
              <a:rPr lang="fr-CA" dirty="0"/>
              <a:t>Bas et gaines </a:t>
            </a:r>
            <a:r>
              <a:rPr lang="fr-CA" b="0" dirty="0"/>
              <a:t>(art. 17 RASDP)</a:t>
            </a:r>
          </a:p>
        </p:txBody>
      </p:sp>
      <p:graphicFrame>
        <p:nvGraphicFramePr>
          <p:cNvPr id="3" name="Espace réservé du contenu 2">
            <a:extLst>
              <a:ext uri="{FF2B5EF4-FFF2-40B4-BE49-F238E27FC236}">
                <a16:creationId xmlns:a16="http://schemas.microsoft.com/office/drawing/2014/main" id="{05B3FECB-9B6D-C02F-27DC-AEE93B77274B}"/>
              </a:ext>
            </a:extLst>
          </p:cNvPr>
          <p:cNvGraphicFramePr>
            <a:graphicFrameLocks noGrp="1"/>
          </p:cNvGraphicFramePr>
          <p:nvPr>
            <p:ph idx="1"/>
            <p:extLst>
              <p:ext uri="{D42A27DB-BD31-4B8C-83A1-F6EECF244321}">
                <p14:modId xmlns:p14="http://schemas.microsoft.com/office/powerpoint/2010/main" val="301452699"/>
              </p:ext>
            </p:extLst>
          </p:nvPr>
        </p:nvGraphicFramePr>
        <p:xfrm>
          <a:off x="457200" y="908680"/>
          <a:ext cx="8229600" cy="554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0372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2DB5C6-F276-E1CF-2049-4FC27885F2D2}"/>
              </a:ext>
            </a:extLst>
          </p:cNvPr>
          <p:cNvSpPr>
            <a:spLocks noGrp="1"/>
          </p:cNvSpPr>
          <p:nvPr>
            <p:ph type="title"/>
          </p:nvPr>
        </p:nvSpPr>
        <p:spPr>
          <a:xfrm>
            <a:off x="457200" y="188640"/>
            <a:ext cx="5338936" cy="720000"/>
          </a:xfrm>
        </p:spPr>
        <p:txBody>
          <a:bodyPr>
            <a:normAutofit/>
          </a:bodyPr>
          <a:lstStyle/>
          <a:p>
            <a:r>
              <a:rPr lang="fr-CA" dirty="0"/>
              <a:t>Manchons </a:t>
            </a:r>
            <a:r>
              <a:rPr lang="fr-CA" b="0" dirty="0"/>
              <a:t>(art. 17 RASDP)</a:t>
            </a:r>
          </a:p>
        </p:txBody>
      </p:sp>
      <p:graphicFrame>
        <p:nvGraphicFramePr>
          <p:cNvPr id="4" name="Tableau 4">
            <a:extLst>
              <a:ext uri="{FF2B5EF4-FFF2-40B4-BE49-F238E27FC236}">
                <a16:creationId xmlns:a16="http://schemas.microsoft.com/office/drawing/2014/main" id="{D4BB6EC8-A405-4B4F-C342-A1B6B218191F}"/>
              </a:ext>
            </a:extLst>
          </p:cNvPr>
          <p:cNvGraphicFramePr>
            <a:graphicFrameLocks noGrp="1"/>
          </p:cNvGraphicFramePr>
          <p:nvPr>
            <p:ph idx="1"/>
            <p:extLst>
              <p:ext uri="{D42A27DB-BD31-4B8C-83A1-F6EECF244321}">
                <p14:modId xmlns:p14="http://schemas.microsoft.com/office/powerpoint/2010/main" val="1617692140"/>
              </p:ext>
            </p:extLst>
          </p:nvPr>
        </p:nvGraphicFramePr>
        <p:xfrm>
          <a:off x="457200" y="836712"/>
          <a:ext cx="8229600" cy="567436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29044106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Combinaisons possibles de manchons par période de 12 mois</a:t>
                      </a:r>
                      <a:endParaRPr lang="fr-CA"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98666371"/>
                  </a:ext>
                </a:extLst>
              </a:tr>
              <a:tr h="370840">
                <a:tc>
                  <a:txBody>
                    <a:bodyPr/>
                    <a:lstStyle/>
                    <a:p>
                      <a:pPr marL="285750" lvl="0" indent="-285750">
                        <a:buFont typeface="Arial" panose="020B0604020202020204" pitchFamily="34" charset="0"/>
                        <a:buChar char="•"/>
                      </a:pPr>
                      <a:r>
                        <a:rPr lang="fr-CA" sz="1800" kern="1200" dirty="0">
                          <a:solidFill>
                            <a:schemeClr val="dk1"/>
                          </a:solidFill>
                          <a:effectLst/>
                          <a:latin typeface="+mn-lt"/>
                          <a:ea typeface="+mn-ea"/>
                          <a:cs typeface="+mn-cs"/>
                        </a:rPr>
                        <a:t>4 manchons en latex ou en élastique</a:t>
                      </a:r>
                    </a:p>
                    <a:p>
                      <a:pPr marL="742950" lvl="1" indent="-285750">
                        <a:buFont typeface="Courier New" panose="02070309020205020404" pitchFamily="49" charset="0"/>
                        <a:buChar char="o"/>
                      </a:pPr>
                      <a:r>
                        <a:rPr lang="fr-CA" sz="1800" kern="1200" dirty="0">
                          <a:solidFill>
                            <a:schemeClr val="dk1"/>
                          </a:solidFill>
                          <a:effectLst/>
                          <a:latin typeface="+mn-lt"/>
                          <a:ea typeface="+mn-ea"/>
                          <a:cs typeface="+mn-cs"/>
                        </a:rPr>
                        <a:t>1145713 : manchon de suspension en latex</a:t>
                      </a:r>
                    </a:p>
                    <a:p>
                      <a:pPr marL="741600" lvl="0" indent="-285750">
                        <a:buFont typeface="Courier New" panose="02070309020205020404" pitchFamily="49" charset="0"/>
                        <a:buChar char="o"/>
                      </a:pPr>
                      <a:r>
                        <a:rPr lang="fr-CA" sz="1800" kern="1200" dirty="0">
                          <a:solidFill>
                            <a:schemeClr val="dk1"/>
                          </a:solidFill>
                          <a:effectLst/>
                          <a:latin typeface="+mn-lt"/>
                          <a:ea typeface="+mn-ea"/>
                          <a:cs typeface="+mn-cs"/>
                        </a:rPr>
                        <a:t>1145721 : manchon de suspension en élastique</a:t>
                      </a:r>
                    </a:p>
                    <a:p>
                      <a:pPr marL="741600" lvl="0" indent="-285750">
                        <a:buFont typeface="Courier New" panose="02070309020205020404" pitchFamily="49" charset="0"/>
                        <a:buChar char="o"/>
                      </a:pPr>
                      <a:r>
                        <a:rPr lang="fr-CA" sz="1800" kern="1200" dirty="0">
                          <a:solidFill>
                            <a:schemeClr val="dk1"/>
                          </a:solidFill>
                          <a:effectLst/>
                          <a:latin typeface="+mn-lt"/>
                          <a:ea typeface="+mn-ea"/>
                          <a:cs typeface="+mn-cs"/>
                        </a:rPr>
                        <a:t>1145804 : manchon de suspension en latex ou en élastique (pour l’aide 1142009)</a:t>
                      </a:r>
                    </a:p>
                    <a:p>
                      <a:r>
                        <a:rPr lang="fr-CA" sz="1800" b="1" kern="1200" dirty="0">
                          <a:solidFill>
                            <a:schemeClr val="dk1"/>
                          </a:solidFill>
                          <a:effectLst/>
                          <a:latin typeface="+mn-lt"/>
                          <a:ea typeface="+mn-ea"/>
                          <a:cs typeface="+mn-cs"/>
                        </a:rPr>
                        <a:t>OU</a:t>
                      </a:r>
                      <a:endParaRPr lang="fr-CA" sz="1800" kern="1200" dirty="0">
                        <a:solidFill>
                          <a:schemeClr val="dk1"/>
                        </a:solidFill>
                        <a:effectLst/>
                        <a:latin typeface="+mn-lt"/>
                        <a:ea typeface="+mn-ea"/>
                        <a:cs typeface="+mn-cs"/>
                      </a:endParaRPr>
                    </a:p>
                    <a:p>
                      <a:pPr marL="285750" lvl="0" indent="-285750">
                        <a:buFont typeface="Arial" panose="020B0604020202020204" pitchFamily="34" charset="0"/>
                        <a:buChar char="•"/>
                      </a:pPr>
                      <a:r>
                        <a:rPr lang="fr-CA" sz="1800" kern="1200" dirty="0">
                          <a:solidFill>
                            <a:schemeClr val="dk1"/>
                          </a:solidFill>
                          <a:effectLst/>
                          <a:latin typeface="+mn-lt"/>
                          <a:ea typeface="+mn-ea"/>
                          <a:cs typeface="+mn-cs"/>
                        </a:rPr>
                        <a:t>3 manchons recouverts ou non de nylon</a:t>
                      </a:r>
                    </a:p>
                    <a:p>
                      <a:pPr marL="741600" lvl="0" indent="-285750">
                        <a:buFont typeface="Courier New" panose="02070309020205020404" pitchFamily="49" charset="0"/>
                        <a:buChar char="o"/>
                      </a:pPr>
                      <a:r>
                        <a:rPr lang="fr-CA" sz="1800" kern="1200" dirty="0">
                          <a:solidFill>
                            <a:schemeClr val="dk1"/>
                          </a:solidFill>
                          <a:effectLst/>
                          <a:latin typeface="+mn-lt"/>
                          <a:ea typeface="+mn-ea"/>
                          <a:cs typeface="+mn-cs"/>
                        </a:rPr>
                        <a:t>1145697 : manchon de suspension recouvert de nylon à l’intérieur</a:t>
                      </a:r>
                    </a:p>
                    <a:p>
                      <a:pPr marL="741600" lvl="0" indent="-285750">
                        <a:buFont typeface="Courier New" panose="02070309020205020404" pitchFamily="49" charset="0"/>
                        <a:buChar char="o"/>
                      </a:pPr>
                      <a:r>
                        <a:rPr lang="fr-CA" sz="1800" kern="1200" dirty="0">
                          <a:solidFill>
                            <a:schemeClr val="dk1"/>
                          </a:solidFill>
                          <a:effectLst/>
                          <a:latin typeface="+mn-lt"/>
                          <a:ea typeface="+mn-ea"/>
                          <a:cs typeface="+mn-cs"/>
                        </a:rPr>
                        <a:t>1145705 : manchon de suspension non recouvert de nylon à l’intérieur</a:t>
                      </a:r>
                    </a:p>
                    <a:p>
                      <a:pPr marL="741600" lvl="0" indent="-285750">
                        <a:buFont typeface="Courier New" panose="02070309020205020404" pitchFamily="49" charset="0"/>
                        <a:buChar char="o"/>
                      </a:pPr>
                      <a:r>
                        <a:rPr lang="fr-CA" sz="1800" kern="1200" dirty="0">
                          <a:solidFill>
                            <a:schemeClr val="dk1"/>
                          </a:solidFill>
                          <a:effectLst/>
                          <a:latin typeface="+mn-lt"/>
                          <a:ea typeface="+mn-ea"/>
                          <a:cs typeface="+mn-cs"/>
                        </a:rPr>
                        <a:t>1145796 : manchon de suspension en nylon recouvert ou non à l’intérieur (pour l’aide 1142009)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800" b="1" kern="1200" dirty="0">
                          <a:solidFill>
                            <a:schemeClr val="dk1"/>
                          </a:solidFill>
                          <a:effectLst/>
                          <a:latin typeface="+mn-lt"/>
                          <a:ea typeface="+mn-ea"/>
                          <a:cs typeface="+mn-cs"/>
                        </a:rPr>
                        <a:t>OU</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kern="1200" dirty="0">
                          <a:solidFill>
                            <a:schemeClr val="dk1"/>
                          </a:solidFill>
                          <a:effectLst/>
                          <a:latin typeface="+mn-lt"/>
                          <a:ea typeface="+mn-ea"/>
                          <a:cs typeface="+mn-cs"/>
                        </a:rPr>
                        <a:t>3 manchons de suspension en silicone ou gel*</a:t>
                      </a:r>
                    </a:p>
                    <a:p>
                      <a:pPr marL="914400"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CA" sz="1800" kern="1200" dirty="0">
                          <a:solidFill>
                            <a:schemeClr val="dk1"/>
                          </a:solidFill>
                          <a:effectLst/>
                          <a:latin typeface="+mn-lt"/>
                          <a:ea typeface="+mn-ea"/>
                          <a:cs typeface="+mn-cs"/>
                        </a:rPr>
                        <a:t>1145770 : manchon de suspension en silicone ou gel (nécessite justification équipe multi pour 1</a:t>
                      </a:r>
                      <a:r>
                        <a:rPr lang="fr-CA" sz="1800" kern="1200" baseline="30000" dirty="0">
                          <a:solidFill>
                            <a:schemeClr val="dk1"/>
                          </a:solidFill>
                          <a:effectLst/>
                          <a:latin typeface="+mn-lt"/>
                          <a:ea typeface="+mn-ea"/>
                          <a:cs typeface="+mn-cs"/>
                        </a:rPr>
                        <a:t>ère</a:t>
                      </a:r>
                      <a:r>
                        <a:rPr lang="fr-CA" sz="1800" kern="1200" dirty="0">
                          <a:solidFill>
                            <a:schemeClr val="dk1"/>
                          </a:solidFill>
                          <a:effectLst/>
                          <a:latin typeface="+mn-lt"/>
                          <a:ea typeface="+mn-ea"/>
                          <a:cs typeface="+mn-cs"/>
                        </a:rPr>
                        <a:t> attribution)</a:t>
                      </a:r>
                    </a:p>
                    <a:p>
                      <a:r>
                        <a:rPr lang="fr-CA" sz="1800" b="1" kern="1200" dirty="0">
                          <a:solidFill>
                            <a:schemeClr val="dk1"/>
                          </a:solidFill>
                          <a:effectLst/>
                          <a:latin typeface="+mn-lt"/>
                          <a:ea typeface="+mn-ea"/>
                          <a:cs typeface="+mn-cs"/>
                        </a:rPr>
                        <a:t>OU</a:t>
                      </a:r>
                      <a:endParaRPr lang="fr-CA" sz="1800" kern="1200" dirty="0">
                        <a:solidFill>
                          <a:schemeClr val="dk1"/>
                        </a:solidFill>
                        <a:effectLst/>
                        <a:latin typeface="+mn-lt"/>
                        <a:ea typeface="+mn-ea"/>
                        <a:cs typeface="+mn-cs"/>
                      </a:endParaRPr>
                    </a:p>
                    <a:p>
                      <a:pPr marL="285750" lvl="0" indent="-285750">
                        <a:buFont typeface="Arial" panose="020B0604020202020204" pitchFamily="34" charset="0"/>
                        <a:buChar char="•"/>
                      </a:pPr>
                      <a:r>
                        <a:rPr lang="fr-CA" sz="1800" kern="1200" dirty="0">
                          <a:solidFill>
                            <a:schemeClr val="dk1"/>
                          </a:solidFill>
                          <a:effectLst/>
                          <a:latin typeface="+mn-lt"/>
                          <a:ea typeface="+mn-ea"/>
                          <a:cs typeface="+mn-cs"/>
                        </a:rPr>
                        <a:t>2 manchons recouverts ou non de nylon et 1 manchon en latex ou en élastique</a:t>
                      </a:r>
                    </a:p>
                    <a:p>
                      <a:r>
                        <a:rPr lang="fr-CA" sz="1800" b="1" kern="1200" dirty="0">
                          <a:solidFill>
                            <a:schemeClr val="dk1"/>
                          </a:solidFill>
                          <a:effectLst/>
                          <a:latin typeface="+mn-lt"/>
                          <a:ea typeface="+mn-ea"/>
                          <a:cs typeface="+mn-cs"/>
                        </a:rPr>
                        <a:t>OU</a:t>
                      </a:r>
                      <a:endParaRPr lang="fr-CA" sz="1800" kern="1200" dirty="0">
                        <a:solidFill>
                          <a:schemeClr val="dk1"/>
                        </a:solidFill>
                        <a:effectLst/>
                        <a:latin typeface="+mn-lt"/>
                        <a:ea typeface="+mn-ea"/>
                        <a:cs typeface="+mn-cs"/>
                      </a:endParaRPr>
                    </a:p>
                    <a:p>
                      <a:pPr marL="285750" indent="-285750">
                        <a:buFont typeface="Arial" panose="020B0604020202020204" pitchFamily="34" charset="0"/>
                        <a:buChar char="•"/>
                      </a:pPr>
                      <a:r>
                        <a:rPr lang="fr-CA" sz="1800" b="0" kern="1200" dirty="0">
                          <a:solidFill>
                            <a:schemeClr val="dk1"/>
                          </a:solidFill>
                          <a:effectLst/>
                          <a:latin typeface="+mn-lt"/>
                          <a:ea typeface="+mn-ea"/>
                          <a:cs typeface="+mn-cs"/>
                        </a:rPr>
                        <a:t>1 manchon recouvert ou non de nylon et 2 manchons en latex ou en élastique</a:t>
                      </a:r>
                      <a:endParaRPr lang="fr-CA" b="0" dirty="0"/>
                    </a:p>
                  </a:txBody>
                  <a:tcPr/>
                </a:tc>
                <a:extLst>
                  <a:ext uri="{0D108BD9-81ED-4DB2-BD59-A6C34878D82A}">
                    <a16:rowId xmlns:a16="http://schemas.microsoft.com/office/drawing/2014/main" val="2002901558"/>
                  </a:ext>
                </a:extLst>
              </a:tr>
            </a:tbl>
          </a:graphicData>
        </a:graphic>
      </p:graphicFrame>
    </p:spTree>
    <p:extLst>
      <p:ext uri="{BB962C8B-B14F-4D97-AF65-F5344CB8AC3E}">
        <p14:creationId xmlns:p14="http://schemas.microsoft.com/office/powerpoint/2010/main" val="216564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770567-23A4-50D6-B97A-A34412BE682A}"/>
              </a:ext>
            </a:extLst>
          </p:cNvPr>
          <p:cNvSpPr>
            <a:spLocks noGrp="1"/>
          </p:cNvSpPr>
          <p:nvPr>
            <p:ph type="title"/>
          </p:nvPr>
        </p:nvSpPr>
        <p:spPr/>
        <p:txBody>
          <a:bodyPr>
            <a:normAutofit fontScale="90000"/>
          </a:bodyPr>
          <a:lstStyle/>
          <a:p>
            <a:r>
              <a:rPr lang="fr-CA" sz="2800" dirty="0"/>
              <a:t>Programme d’appareils suppléant à une déficience physique (ASDP)</a:t>
            </a:r>
            <a:endParaRPr lang="fr-CA" dirty="0"/>
          </a:p>
        </p:txBody>
      </p:sp>
      <p:graphicFrame>
        <p:nvGraphicFramePr>
          <p:cNvPr id="4" name="Espace réservé du contenu 3">
            <a:extLst>
              <a:ext uri="{FF2B5EF4-FFF2-40B4-BE49-F238E27FC236}">
                <a16:creationId xmlns:a16="http://schemas.microsoft.com/office/drawing/2014/main" id="{7087031A-0BD4-EFC6-7955-D34E2A162E7F}"/>
              </a:ext>
            </a:extLst>
          </p:cNvPr>
          <p:cNvGraphicFramePr>
            <a:graphicFrameLocks noGrp="1"/>
          </p:cNvGraphicFramePr>
          <p:nvPr>
            <p:ph idx="1"/>
            <p:extLst>
              <p:ext uri="{D42A27DB-BD31-4B8C-83A1-F6EECF244321}">
                <p14:modId xmlns:p14="http://schemas.microsoft.com/office/powerpoint/2010/main" val="2347311637"/>
              </p:ext>
            </p:extLst>
          </p:nvPr>
        </p:nvGraphicFramePr>
        <p:xfrm>
          <a:off x="457200" y="1124744"/>
          <a:ext cx="822960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167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69ABCD1-70ED-F20D-7774-168592C999E5}"/>
              </a:ext>
            </a:extLst>
          </p:cNvPr>
          <p:cNvSpPr>
            <a:spLocks noGrp="1"/>
          </p:cNvSpPr>
          <p:nvPr>
            <p:ph type="title"/>
          </p:nvPr>
        </p:nvSpPr>
        <p:spPr/>
        <p:txBody>
          <a:bodyPr/>
          <a:lstStyle/>
          <a:p>
            <a:r>
              <a:rPr lang="fr-CA" dirty="0"/>
              <a:t>Doubles emboîtures</a:t>
            </a:r>
          </a:p>
        </p:txBody>
      </p:sp>
      <p:pic>
        <p:nvPicPr>
          <p:cNvPr id="8" name="Espace réservé du contenu 7" descr="Une image contenant cylindre, haut-parleur">
            <a:extLst>
              <a:ext uri="{FF2B5EF4-FFF2-40B4-BE49-F238E27FC236}">
                <a16:creationId xmlns:a16="http://schemas.microsoft.com/office/drawing/2014/main" id="{0B98CBE8-1F89-FD1C-6CA5-993355A5B51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557338"/>
            <a:ext cx="3408650" cy="3837346"/>
          </a:xfrm>
        </p:spPr>
      </p:pic>
      <p:grpSp>
        <p:nvGrpSpPr>
          <p:cNvPr id="10" name="Groupe 9">
            <a:extLst>
              <a:ext uri="{FF2B5EF4-FFF2-40B4-BE49-F238E27FC236}">
                <a16:creationId xmlns:a16="http://schemas.microsoft.com/office/drawing/2014/main" id="{ED476C2F-4AF7-22C6-3AE7-6709D5DDD7ED}"/>
              </a:ext>
            </a:extLst>
          </p:cNvPr>
          <p:cNvGrpSpPr/>
          <p:nvPr/>
        </p:nvGrpSpPr>
        <p:grpSpPr>
          <a:xfrm>
            <a:off x="4067944" y="1557337"/>
            <a:ext cx="4752528" cy="3837346"/>
            <a:chOff x="4694396" y="1796191"/>
            <a:chExt cx="3780000" cy="2661323"/>
          </a:xfrm>
        </p:grpSpPr>
        <p:sp>
          <p:nvSpPr>
            <p:cNvPr id="11" name="Forme libre : forme 10">
              <a:extLst>
                <a:ext uri="{FF2B5EF4-FFF2-40B4-BE49-F238E27FC236}">
                  <a16:creationId xmlns:a16="http://schemas.microsoft.com/office/drawing/2014/main" id="{EA971A53-06DA-21D6-2EB8-359E318D3AE5}"/>
                </a:ext>
              </a:extLst>
            </p:cNvPr>
            <p:cNvSpPr/>
            <p:nvPr/>
          </p:nvSpPr>
          <p:spPr>
            <a:xfrm>
              <a:off x="4694396" y="1796191"/>
              <a:ext cx="3780000" cy="1049416"/>
            </a:xfrm>
            <a:custGeom>
              <a:avLst/>
              <a:gdLst>
                <a:gd name="connsiteX0" fmla="*/ 0 w 3780000"/>
                <a:gd name="connsiteY0" fmla="*/ 118952 h 713700"/>
                <a:gd name="connsiteX1" fmla="*/ 118952 w 3780000"/>
                <a:gd name="connsiteY1" fmla="*/ 0 h 713700"/>
                <a:gd name="connsiteX2" fmla="*/ 3661048 w 3780000"/>
                <a:gd name="connsiteY2" fmla="*/ 0 h 713700"/>
                <a:gd name="connsiteX3" fmla="*/ 3780000 w 3780000"/>
                <a:gd name="connsiteY3" fmla="*/ 118952 h 713700"/>
                <a:gd name="connsiteX4" fmla="*/ 3780000 w 3780000"/>
                <a:gd name="connsiteY4" fmla="*/ 594748 h 713700"/>
                <a:gd name="connsiteX5" fmla="*/ 3661048 w 3780000"/>
                <a:gd name="connsiteY5" fmla="*/ 713700 h 713700"/>
                <a:gd name="connsiteX6" fmla="*/ 118952 w 3780000"/>
                <a:gd name="connsiteY6" fmla="*/ 713700 h 713700"/>
                <a:gd name="connsiteX7" fmla="*/ 0 w 3780000"/>
                <a:gd name="connsiteY7" fmla="*/ 594748 h 713700"/>
                <a:gd name="connsiteX8" fmla="*/ 0 w 3780000"/>
                <a:gd name="connsiteY8" fmla="*/ 118952 h 71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0000" h="713700">
                  <a:moveTo>
                    <a:pt x="0" y="118952"/>
                  </a:moveTo>
                  <a:cubicBezTo>
                    <a:pt x="0" y="53257"/>
                    <a:pt x="53257" y="0"/>
                    <a:pt x="118952" y="0"/>
                  </a:cubicBezTo>
                  <a:lnTo>
                    <a:pt x="3661048" y="0"/>
                  </a:lnTo>
                  <a:cubicBezTo>
                    <a:pt x="3726743" y="0"/>
                    <a:pt x="3780000" y="53257"/>
                    <a:pt x="3780000" y="118952"/>
                  </a:cubicBezTo>
                  <a:lnTo>
                    <a:pt x="3780000" y="594748"/>
                  </a:lnTo>
                  <a:cubicBezTo>
                    <a:pt x="3780000" y="660443"/>
                    <a:pt x="3726743" y="713700"/>
                    <a:pt x="3661048" y="713700"/>
                  </a:cubicBezTo>
                  <a:lnTo>
                    <a:pt x="118952" y="713700"/>
                  </a:lnTo>
                  <a:cubicBezTo>
                    <a:pt x="53257" y="713700"/>
                    <a:pt x="0" y="660443"/>
                    <a:pt x="0" y="594748"/>
                  </a:cubicBezTo>
                  <a:lnTo>
                    <a:pt x="0" y="118952"/>
                  </a:lnTo>
                  <a:close/>
                </a:path>
              </a:pathLst>
            </a:custGeom>
            <a:solidFill>
              <a:schemeClr val="accent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2940" tIns="72940" rIns="72940" bIns="72940" numCol="1" spcCol="1270" anchor="ctr" anchorCtr="0">
              <a:noAutofit/>
            </a:bodyPr>
            <a:lstStyle/>
            <a:p>
              <a:pPr marL="0" lvl="0" indent="0" algn="l" defTabSz="444500">
                <a:lnSpc>
                  <a:spcPct val="90000"/>
                </a:lnSpc>
                <a:spcBef>
                  <a:spcPct val="0"/>
                </a:spcBef>
                <a:spcAft>
                  <a:spcPct val="35000"/>
                </a:spcAft>
                <a:buNone/>
              </a:pPr>
              <a:r>
                <a:rPr lang="fr-CA" kern="1200" dirty="0">
                  <a:solidFill>
                    <a:schemeClr val="bg1"/>
                  </a:solidFill>
                </a:rPr>
                <a:t>Utilisées pour prévenir les blessures au moignon et ajouter du confort, car l’emboîture est en plastique rigide. Leur matériel peut différer selon les besoins de la peau, la morphologie du moignon et le type d’emboîture qui est prévue.</a:t>
              </a:r>
            </a:p>
          </p:txBody>
        </p:sp>
        <p:sp>
          <p:nvSpPr>
            <p:cNvPr id="12" name="Forme libre : forme 11">
              <a:extLst>
                <a:ext uri="{FF2B5EF4-FFF2-40B4-BE49-F238E27FC236}">
                  <a16:creationId xmlns:a16="http://schemas.microsoft.com/office/drawing/2014/main" id="{14B5ADE3-8A58-EF28-F69E-C3C944DDFBF2}"/>
                </a:ext>
              </a:extLst>
            </p:cNvPr>
            <p:cNvSpPr/>
            <p:nvPr/>
          </p:nvSpPr>
          <p:spPr>
            <a:xfrm>
              <a:off x="4694396" y="2972513"/>
              <a:ext cx="3780000" cy="433822"/>
            </a:xfrm>
            <a:custGeom>
              <a:avLst/>
              <a:gdLst>
                <a:gd name="connsiteX0" fmla="*/ 0 w 3780000"/>
                <a:gd name="connsiteY0" fmla="*/ 118952 h 713700"/>
                <a:gd name="connsiteX1" fmla="*/ 118952 w 3780000"/>
                <a:gd name="connsiteY1" fmla="*/ 0 h 713700"/>
                <a:gd name="connsiteX2" fmla="*/ 3661048 w 3780000"/>
                <a:gd name="connsiteY2" fmla="*/ 0 h 713700"/>
                <a:gd name="connsiteX3" fmla="*/ 3780000 w 3780000"/>
                <a:gd name="connsiteY3" fmla="*/ 118952 h 713700"/>
                <a:gd name="connsiteX4" fmla="*/ 3780000 w 3780000"/>
                <a:gd name="connsiteY4" fmla="*/ 594748 h 713700"/>
                <a:gd name="connsiteX5" fmla="*/ 3661048 w 3780000"/>
                <a:gd name="connsiteY5" fmla="*/ 713700 h 713700"/>
                <a:gd name="connsiteX6" fmla="*/ 118952 w 3780000"/>
                <a:gd name="connsiteY6" fmla="*/ 713700 h 713700"/>
                <a:gd name="connsiteX7" fmla="*/ 0 w 3780000"/>
                <a:gd name="connsiteY7" fmla="*/ 594748 h 713700"/>
                <a:gd name="connsiteX8" fmla="*/ 0 w 3780000"/>
                <a:gd name="connsiteY8" fmla="*/ 118952 h 71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0000" h="713700">
                  <a:moveTo>
                    <a:pt x="0" y="118952"/>
                  </a:moveTo>
                  <a:cubicBezTo>
                    <a:pt x="0" y="53257"/>
                    <a:pt x="53257" y="0"/>
                    <a:pt x="118952" y="0"/>
                  </a:cubicBezTo>
                  <a:lnTo>
                    <a:pt x="3661048" y="0"/>
                  </a:lnTo>
                  <a:cubicBezTo>
                    <a:pt x="3726743" y="0"/>
                    <a:pt x="3780000" y="53257"/>
                    <a:pt x="3780000" y="118952"/>
                  </a:cubicBezTo>
                  <a:lnTo>
                    <a:pt x="3780000" y="594748"/>
                  </a:lnTo>
                  <a:cubicBezTo>
                    <a:pt x="3780000" y="660443"/>
                    <a:pt x="3726743" y="713700"/>
                    <a:pt x="3661048" y="713700"/>
                  </a:cubicBezTo>
                  <a:lnTo>
                    <a:pt x="118952" y="713700"/>
                  </a:lnTo>
                  <a:cubicBezTo>
                    <a:pt x="53257" y="713700"/>
                    <a:pt x="0" y="660443"/>
                    <a:pt x="0" y="594748"/>
                  </a:cubicBezTo>
                  <a:lnTo>
                    <a:pt x="0" y="118952"/>
                  </a:lnTo>
                  <a:close/>
                </a:path>
              </a:pathLst>
            </a:custGeom>
            <a:solidFill>
              <a:schemeClr val="accent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2940" tIns="72940" rIns="72940" bIns="72940" numCol="1" spcCol="1270" anchor="ctr" anchorCtr="0">
              <a:noAutofit/>
            </a:bodyPr>
            <a:lstStyle/>
            <a:p>
              <a:pPr marL="0" lvl="0" indent="0" algn="l" defTabSz="444500">
                <a:lnSpc>
                  <a:spcPct val="90000"/>
                </a:lnSpc>
                <a:spcBef>
                  <a:spcPct val="0"/>
                </a:spcBef>
                <a:spcAft>
                  <a:spcPct val="35000"/>
                </a:spcAft>
                <a:buNone/>
              </a:pPr>
              <a:r>
                <a:rPr lang="fr-CA" sz="1600" kern="1200" dirty="0">
                  <a:solidFill>
                    <a:schemeClr val="bg1"/>
                  </a:solidFill>
                </a:rPr>
                <a:t>A= Double emboîture en mousse thermoformable</a:t>
              </a:r>
            </a:p>
          </p:txBody>
        </p:sp>
        <p:sp>
          <p:nvSpPr>
            <p:cNvPr id="13" name="Forme libre : forme 12">
              <a:extLst>
                <a:ext uri="{FF2B5EF4-FFF2-40B4-BE49-F238E27FC236}">
                  <a16:creationId xmlns:a16="http://schemas.microsoft.com/office/drawing/2014/main" id="{651B6B2C-C97C-4393-1F97-1FE86E19CD97}"/>
                </a:ext>
              </a:extLst>
            </p:cNvPr>
            <p:cNvSpPr/>
            <p:nvPr/>
          </p:nvSpPr>
          <p:spPr>
            <a:xfrm>
              <a:off x="4694396" y="3533240"/>
              <a:ext cx="3780000" cy="433822"/>
            </a:xfrm>
            <a:custGeom>
              <a:avLst/>
              <a:gdLst>
                <a:gd name="connsiteX0" fmla="*/ 0 w 3780000"/>
                <a:gd name="connsiteY0" fmla="*/ 118952 h 713700"/>
                <a:gd name="connsiteX1" fmla="*/ 118952 w 3780000"/>
                <a:gd name="connsiteY1" fmla="*/ 0 h 713700"/>
                <a:gd name="connsiteX2" fmla="*/ 3661048 w 3780000"/>
                <a:gd name="connsiteY2" fmla="*/ 0 h 713700"/>
                <a:gd name="connsiteX3" fmla="*/ 3780000 w 3780000"/>
                <a:gd name="connsiteY3" fmla="*/ 118952 h 713700"/>
                <a:gd name="connsiteX4" fmla="*/ 3780000 w 3780000"/>
                <a:gd name="connsiteY4" fmla="*/ 594748 h 713700"/>
                <a:gd name="connsiteX5" fmla="*/ 3661048 w 3780000"/>
                <a:gd name="connsiteY5" fmla="*/ 713700 h 713700"/>
                <a:gd name="connsiteX6" fmla="*/ 118952 w 3780000"/>
                <a:gd name="connsiteY6" fmla="*/ 713700 h 713700"/>
                <a:gd name="connsiteX7" fmla="*/ 0 w 3780000"/>
                <a:gd name="connsiteY7" fmla="*/ 594748 h 713700"/>
                <a:gd name="connsiteX8" fmla="*/ 0 w 3780000"/>
                <a:gd name="connsiteY8" fmla="*/ 118952 h 71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0000" h="713700">
                  <a:moveTo>
                    <a:pt x="0" y="118952"/>
                  </a:moveTo>
                  <a:cubicBezTo>
                    <a:pt x="0" y="53257"/>
                    <a:pt x="53257" y="0"/>
                    <a:pt x="118952" y="0"/>
                  </a:cubicBezTo>
                  <a:lnTo>
                    <a:pt x="3661048" y="0"/>
                  </a:lnTo>
                  <a:cubicBezTo>
                    <a:pt x="3726743" y="0"/>
                    <a:pt x="3780000" y="53257"/>
                    <a:pt x="3780000" y="118952"/>
                  </a:cubicBezTo>
                  <a:lnTo>
                    <a:pt x="3780000" y="594748"/>
                  </a:lnTo>
                  <a:cubicBezTo>
                    <a:pt x="3780000" y="660443"/>
                    <a:pt x="3726743" y="713700"/>
                    <a:pt x="3661048" y="713700"/>
                  </a:cubicBezTo>
                  <a:lnTo>
                    <a:pt x="118952" y="713700"/>
                  </a:lnTo>
                  <a:cubicBezTo>
                    <a:pt x="53257" y="713700"/>
                    <a:pt x="0" y="660443"/>
                    <a:pt x="0" y="594748"/>
                  </a:cubicBezTo>
                  <a:lnTo>
                    <a:pt x="0" y="118952"/>
                  </a:lnTo>
                  <a:close/>
                </a:path>
              </a:pathLst>
            </a:custGeom>
            <a:solidFill>
              <a:schemeClr val="accent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2940" tIns="72940" rIns="72940" bIns="72940" numCol="1" spcCol="1270" anchor="ctr" anchorCtr="0">
              <a:noAutofit/>
            </a:bodyPr>
            <a:lstStyle/>
            <a:p>
              <a:pPr marL="0" lvl="0" indent="0" algn="l" defTabSz="444500">
                <a:lnSpc>
                  <a:spcPct val="90000"/>
                </a:lnSpc>
                <a:spcBef>
                  <a:spcPct val="0"/>
                </a:spcBef>
                <a:spcAft>
                  <a:spcPct val="35000"/>
                </a:spcAft>
                <a:buNone/>
              </a:pPr>
              <a:r>
                <a:rPr lang="fr-CA" sz="1600" kern="1200" dirty="0">
                  <a:solidFill>
                    <a:schemeClr val="bg1"/>
                  </a:solidFill>
                </a:rPr>
                <a:t>B= Double emboîture avec attachement distal (système de pin et « </a:t>
              </a:r>
              <a:r>
                <a:rPr lang="fr-CA" sz="1600" kern="1200" dirty="0" err="1">
                  <a:solidFill>
                    <a:schemeClr val="bg1"/>
                  </a:solidFill>
                </a:rPr>
                <a:t>ratchet</a:t>
              </a:r>
              <a:r>
                <a:rPr lang="fr-CA" sz="1600" kern="1200" dirty="0">
                  <a:solidFill>
                    <a:schemeClr val="bg1"/>
                  </a:solidFill>
                </a:rPr>
                <a:t> »)</a:t>
              </a:r>
            </a:p>
          </p:txBody>
        </p:sp>
        <p:sp>
          <p:nvSpPr>
            <p:cNvPr id="14" name="Forme libre : forme 13">
              <a:extLst>
                <a:ext uri="{FF2B5EF4-FFF2-40B4-BE49-F238E27FC236}">
                  <a16:creationId xmlns:a16="http://schemas.microsoft.com/office/drawing/2014/main" id="{2FCCEB38-0365-8D1D-EB27-333448A4B97E}"/>
                </a:ext>
              </a:extLst>
            </p:cNvPr>
            <p:cNvSpPr/>
            <p:nvPr/>
          </p:nvSpPr>
          <p:spPr>
            <a:xfrm>
              <a:off x="4694396" y="4023692"/>
              <a:ext cx="3780000" cy="433822"/>
            </a:xfrm>
            <a:custGeom>
              <a:avLst/>
              <a:gdLst>
                <a:gd name="connsiteX0" fmla="*/ 0 w 3780000"/>
                <a:gd name="connsiteY0" fmla="*/ 118952 h 713700"/>
                <a:gd name="connsiteX1" fmla="*/ 118952 w 3780000"/>
                <a:gd name="connsiteY1" fmla="*/ 0 h 713700"/>
                <a:gd name="connsiteX2" fmla="*/ 3661048 w 3780000"/>
                <a:gd name="connsiteY2" fmla="*/ 0 h 713700"/>
                <a:gd name="connsiteX3" fmla="*/ 3780000 w 3780000"/>
                <a:gd name="connsiteY3" fmla="*/ 118952 h 713700"/>
                <a:gd name="connsiteX4" fmla="*/ 3780000 w 3780000"/>
                <a:gd name="connsiteY4" fmla="*/ 594748 h 713700"/>
                <a:gd name="connsiteX5" fmla="*/ 3661048 w 3780000"/>
                <a:gd name="connsiteY5" fmla="*/ 713700 h 713700"/>
                <a:gd name="connsiteX6" fmla="*/ 118952 w 3780000"/>
                <a:gd name="connsiteY6" fmla="*/ 713700 h 713700"/>
                <a:gd name="connsiteX7" fmla="*/ 0 w 3780000"/>
                <a:gd name="connsiteY7" fmla="*/ 594748 h 713700"/>
                <a:gd name="connsiteX8" fmla="*/ 0 w 3780000"/>
                <a:gd name="connsiteY8" fmla="*/ 118952 h 71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0000" h="713700">
                  <a:moveTo>
                    <a:pt x="0" y="118952"/>
                  </a:moveTo>
                  <a:cubicBezTo>
                    <a:pt x="0" y="53257"/>
                    <a:pt x="53257" y="0"/>
                    <a:pt x="118952" y="0"/>
                  </a:cubicBezTo>
                  <a:lnTo>
                    <a:pt x="3661048" y="0"/>
                  </a:lnTo>
                  <a:cubicBezTo>
                    <a:pt x="3726743" y="0"/>
                    <a:pt x="3780000" y="53257"/>
                    <a:pt x="3780000" y="118952"/>
                  </a:cubicBezTo>
                  <a:lnTo>
                    <a:pt x="3780000" y="594748"/>
                  </a:lnTo>
                  <a:cubicBezTo>
                    <a:pt x="3780000" y="660443"/>
                    <a:pt x="3726743" y="713700"/>
                    <a:pt x="3661048" y="713700"/>
                  </a:cubicBezTo>
                  <a:lnTo>
                    <a:pt x="118952" y="713700"/>
                  </a:lnTo>
                  <a:cubicBezTo>
                    <a:pt x="53257" y="713700"/>
                    <a:pt x="0" y="660443"/>
                    <a:pt x="0" y="594748"/>
                  </a:cubicBezTo>
                  <a:lnTo>
                    <a:pt x="0" y="118952"/>
                  </a:lnTo>
                  <a:close/>
                </a:path>
              </a:pathLst>
            </a:custGeom>
            <a:solidFill>
              <a:schemeClr val="accent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2940" tIns="72940" rIns="72940" bIns="72940" numCol="1" spcCol="1270" anchor="ctr" anchorCtr="0">
              <a:noAutofit/>
            </a:bodyPr>
            <a:lstStyle/>
            <a:p>
              <a:pPr marL="0" lvl="0" indent="0" algn="l" defTabSz="444500">
                <a:lnSpc>
                  <a:spcPct val="90000"/>
                </a:lnSpc>
                <a:spcBef>
                  <a:spcPct val="0"/>
                </a:spcBef>
                <a:spcAft>
                  <a:spcPct val="35000"/>
                </a:spcAft>
                <a:buNone/>
              </a:pPr>
              <a:r>
                <a:rPr lang="fr-CA" sz="1600" kern="1200" dirty="0">
                  <a:solidFill>
                    <a:schemeClr val="bg1"/>
                  </a:solidFill>
                </a:rPr>
                <a:t>C= Double emboîture avec attachement distal (</a:t>
              </a:r>
              <a:r>
                <a:rPr lang="fr-CA" sz="1600" kern="1200" dirty="0" err="1">
                  <a:solidFill>
                    <a:schemeClr val="bg1"/>
                  </a:solidFill>
                </a:rPr>
                <a:t>seal-in</a:t>
              </a:r>
              <a:r>
                <a:rPr lang="fr-CA" sz="1600" kern="1200" dirty="0">
                  <a:solidFill>
                    <a:schemeClr val="bg1"/>
                  </a:solidFill>
                </a:rPr>
                <a:t>)</a:t>
              </a:r>
            </a:p>
          </p:txBody>
        </p:sp>
      </p:grpSp>
    </p:spTree>
    <p:extLst>
      <p:ext uri="{BB962C8B-B14F-4D97-AF65-F5344CB8AC3E}">
        <p14:creationId xmlns:p14="http://schemas.microsoft.com/office/powerpoint/2010/main" val="1436486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726E78-DC4C-F57F-4A0E-6DDEC967650B}"/>
              </a:ext>
            </a:extLst>
          </p:cNvPr>
          <p:cNvSpPr>
            <a:spLocks noGrp="1"/>
          </p:cNvSpPr>
          <p:nvPr>
            <p:ph type="title"/>
          </p:nvPr>
        </p:nvSpPr>
        <p:spPr/>
        <p:txBody>
          <a:bodyPr/>
          <a:lstStyle/>
          <a:p>
            <a:r>
              <a:rPr lang="fr-CA" dirty="0"/>
              <a:t>Manchons</a:t>
            </a:r>
          </a:p>
        </p:txBody>
      </p:sp>
      <p:graphicFrame>
        <p:nvGraphicFramePr>
          <p:cNvPr id="8" name="Espace réservé du contenu 7">
            <a:extLst>
              <a:ext uri="{FF2B5EF4-FFF2-40B4-BE49-F238E27FC236}">
                <a16:creationId xmlns:a16="http://schemas.microsoft.com/office/drawing/2014/main" id="{4629009E-F110-E3EF-0E5B-2A7582C2332E}"/>
              </a:ext>
            </a:extLst>
          </p:cNvPr>
          <p:cNvGraphicFramePr>
            <a:graphicFrameLocks noGrp="1"/>
          </p:cNvGraphicFramePr>
          <p:nvPr>
            <p:ph sz="half" idx="10"/>
            <p:extLst>
              <p:ext uri="{D42A27DB-BD31-4B8C-83A1-F6EECF244321}">
                <p14:modId xmlns:p14="http://schemas.microsoft.com/office/powerpoint/2010/main" val="1414346078"/>
              </p:ext>
            </p:extLst>
          </p:nvPr>
        </p:nvGraphicFramePr>
        <p:xfrm>
          <a:off x="4139952" y="1484784"/>
          <a:ext cx="4546848"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Espace réservé du contenu 2" descr="Une image contenant habits, vêtement de protection, tissu">
            <a:extLst>
              <a:ext uri="{FF2B5EF4-FFF2-40B4-BE49-F238E27FC236}">
                <a16:creationId xmlns:a16="http://schemas.microsoft.com/office/drawing/2014/main" id="{9127E7E6-79F9-41FB-17B2-490BA2BBDE65}"/>
              </a:ext>
            </a:extLst>
          </p:cNvPr>
          <p:cNvPicPr>
            <a:picLocks noGrp="1" noChangeAspect="1"/>
          </p:cNvPicPr>
          <p:nvPr>
            <p:ph sz="half" idx="1"/>
          </p:nvPr>
        </p:nvPicPr>
        <p:blipFill>
          <a:blip r:embed="rId8">
            <a:extLst>
              <a:ext uri="{28A0092B-C50C-407E-A947-70E740481C1C}">
                <a14:useLocalDpi xmlns:a14="http://schemas.microsoft.com/office/drawing/2010/main" val="0"/>
              </a:ext>
            </a:extLst>
          </a:blip>
          <a:stretch>
            <a:fillRect/>
          </a:stretch>
        </p:blipFill>
        <p:spPr>
          <a:xfrm>
            <a:off x="457200" y="1377156"/>
            <a:ext cx="3599636" cy="3599636"/>
          </a:xfrm>
        </p:spPr>
      </p:pic>
    </p:spTree>
    <p:extLst>
      <p:ext uri="{BB962C8B-B14F-4D97-AF65-F5344CB8AC3E}">
        <p14:creationId xmlns:p14="http://schemas.microsoft.com/office/powerpoint/2010/main" val="578138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48039D7-5029-56D6-E1BC-89FAFD84B931}"/>
              </a:ext>
            </a:extLst>
          </p:cNvPr>
          <p:cNvSpPr>
            <a:spLocks noGrp="1"/>
          </p:cNvSpPr>
          <p:nvPr>
            <p:ph type="title"/>
          </p:nvPr>
        </p:nvSpPr>
        <p:spPr>
          <a:xfrm>
            <a:off x="457200" y="404744"/>
            <a:ext cx="6419056" cy="720000"/>
          </a:xfrm>
        </p:spPr>
        <p:txBody>
          <a:bodyPr>
            <a:normAutofit fontScale="90000"/>
          </a:bodyPr>
          <a:lstStyle/>
          <a:p>
            <a:r>
              <a:rPr lang="fr-CA" sz="2800" dirty="0"/>
              <a:t>Décès ou changement de condition physique avant livraison </a:t>
            </a:r>
            <a:r>
              <a:rPr lang="fr-CA" sz="2800" b="0" dirty="0"/>
              <a:t>(art. 25 RASDP)</a:t>
            </a:r>
            <a:endParaRPr lang="fr-CA" b="0" dirty="0"/>
          </a:p>
        </p:txBody>
      </p:sp>
      <p:graphicFrame>
        <p:nvGraphicFramePr>
          <p:cNvPr id="7" name="Espace réservé du contenu 6">
            <a:extLst>
              <a:ext uri="{FF2B5EF4-FFF2-40B4-BE49-F238E27FC236}">
                <a16:creationId xmlns:a16="http://schemas.microsoft.com/office/drawing/2014/main" id="{36701A5E-E903-B2E8-6DD6-A9EFFF488934}"/>
              </a:ext>
            </a:extLst>
          </p:cNvPr>
          <p:cNvGraphicFramePr>
            <a:graphicFrameLocks noGrp="1"/>
          </p:cNvGraphicFramePr>
          <p:nvPr>
            <p:ph idx="1"/>
            <p:extLst>
              <p:ext uri="{D42A27DB-BD31-4B8C-83A1-F6EECF244321}">
                <p14:modId xmlns:p14="http://schemas.microsoft.com/office/powerpoint/2010/main" val="340305420"/>
              </p:ext>
            </p:extLst>
          </p:nvPr>
        </p:nvGraphicFramePr>
        <p:xfrm>
          <a:off x="457200" y="1268628"/>
          <a:ext cx="8229600" cy="4680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3039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52EF46A-5BE7-F5D6-B055-32E559A6CF68}"/>
              </a:ext>
            </a:extLst>
          </p:cNvPr>
          <p:cNvSpPr>
            <a:spLocks noGrp="1"/>
          </p:cNvSpPr>
          <p:nvPr>
            <p:ph type="title"/>
          </p:nvPr>
        </p:nvSpPr>
        <p:spPr>
          <a:xfrm>
            <a:off x="457200" y="404744"/>
            <a:ext cx="6491064" cy="720000"/>
          </a:xfrm>
        </p:spPr>
        <p:txBody>
          <a:bodyPr>
            <a:normAutofit fontScale="90000"/>
          </a:bodyPr>
          <a:lstStyle/>
          <a:p>
            <a:r>
              <a:rPr lang="fr-CA" dirty="0"/>
              <a:t>Rapport d’évaluation d’un professionnel</a:t>
            </a:r>
            <a:br>
              <a:rPr lang="fr-CA" dirty="0"/>
            </a:br>
            <a:r>
              <a:rPr lang="fr-CA" b="0" dirty="0"/>
              <a:t>(art. 30 RASDP)</a:t>
            </a:r>
          </a:p>
        </p:txBody>
      </p:sp>
      <p:graphicFrame>
        <p:nvGraphicFramePr>
          <p:cNvPr id="5" name="Espace réservé du contenu 4">
            <a:extLst>
              <a:ext uri="{FF2B5EF4-FFF2-40B4-BE49-F238E27FC236}">
                <a16:creationId xmlns:a16="http://schemas.microsoft.com/office/drawing/2014/main" id="{6A477F15-FCAC-BCEE-511D-EC594EF71E17}"/>
              </a:ext>
            </a:extLst>
          </p:cNvPr>
          <p:cNvGraphicFramePr>
            <a:graphicFrameLocks noGrp="1"/>
          </p:cNvGraphicFramePr>
          <p:nvPr>
            <p:ph sz="half" idx="1"/>
            <p:extLst>
              <p:ext uri="{D42A27DB-BD31-4B8C-83A1-F6EECF244321}">
                <p14:modId xmlns:p14="http://schemas.microsoft.com/office/powerpoint/2010/main" val="3937795088"/>
              </p:ext>
            </p:extLst>
          </p:nvPr>
        </p:nvGraphicFramePr>
        <p:xfrm>
          <a:off x="457200" y="1151172"/>
          <a:ext cx="7931224" cy="3934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me 2">
            <a:extLst>
              <a:ext uri="{FF2B5EF4-FFF2-40B4-BE49-F238E27FC236}">
                <a16:creationId xmlns:a16="http://schemas.microsoft.com/office/drawing/2014/main" id="{13E8E969-04A5-1B72-4E7A-37B78CA0768D}"/>
              </a:ext>
            </a:extLst>
          </p:cNvPr>
          <p:cNvGraphicFramePr/>
          <p:nvPr>
            <p:extLst>
              <p:ext uri="{D42A27DB-BD31-4B8C-83A1-F6EECF244321}">
                <p14:modId xmlns:p14="http://schemas.microsoft.com/office/powerpoint/2010/main" val="1082128972"/>
              </p:ext>
            </p:extLst>
          </p:nvPr>
        </p:nvGraphicFramePr>
        <p:xfrm>
          <a:off x="457200" y="5057308"/>
          <a:ext cx="8080412" cy="8640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51103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0FB43E-8249-9E2C-A5BE-0377A8F19E92}"/>
              </a:ext>
            </a:extLst>
          </p:cNvPr>
          <p:cNvSpPr>
            <a:spLocks noGrp="1"/>
          </p:cNvSpPr>
          <p:nvPr>
            <p:ph type="title"/>
          </p:nvPr>
        </p:nvSpPr>
        <p:spPr>
          <a:xfrm>
            <a:off x="457200" y="404744"/>
            <a:ext cx="6419056" cy="720000"/>
          </a:xfrm>
        </p:spPr>
        <p:txBody>
          <a:bodyPr>
            <a:normAutofit fontScale="90000"/>
          </a:bodyPr>
          <a:lstStyle/>
          <a:p>
            <a:r>
              <a:rPr lang="fr-CA" dirty="0"/>
              <a:t>Aides à la marche en CPL vs en appareil </a:t>
            </a:r>
            <a:br>
              <a:rPr lang="fr-CA" dirty="0"/>
            </a:br>
            <a:r>
              <a:rPr lang="fr-CA" sz="2700" b="0" dirty="0"/>
              <a:t>(</a:t>
            </a:r>
            <a:r>
              <a:rPr lang="fr-CA" sz="2200" b="0" u="sng" dirty="0">
                <a:effectLst/>
                <a:hlinkClick r:id="rId3"/>
              </a:rPr>
              <a:t>Directive sur les aides à la marche</a:t>
            </a:r>
            <a:r>
              <a:rPr lang="fr-CA" sz="2200" b="0" u="sng" dirty="0">
                <a:effectLst/>
              </a:rPr>
              <a:t>)</a:t>
            </a:r>
            <a:endParaRPr lang="fr-CA" sz="2700" b="0" dirty="0">
              <a:highlight>
                <a:srgbClr val="FFFF00"/>
              </a:highlight>
            </a:endParaRPr>
          </a:p>
        </p:txBody>
      </p:sp>
      <p:graphicFrame>
        <p:nvGraphicFramePr>
          <p:cNvPr id="6" name="Tableau 6">
            <a:extLst>
              <a:ext uri="{FF2B5EF4-FFF2-40B4-BE49-F238E27FC236}">
                <a16:creationId xmlns:a16="http://schemas.microsoft.com/office/drawing/2014/main" id="{052C4EAD-7D45-1078-4092-0435BD19F2DA}"/>
              </a:ext>
            </a:extLst>
          </p:cNvPr>
          <p:cNvGraphicFramePr>
            <a:graphicFrameLocks noGrp="1"/>
          </p:cNvGraphicFramePr>
          <p:nvPr>
            <p:ph idx="1"/>
            <p:extLst>
              <p:ext uri="{D42A27DB-BD31-4B8C-83A1-F6EECF244321}">
                <p14:modId xmlns:p14="http://schemas.microsoft.com/office/powerpoint/2010/main" val="2561217329"/>
              </p:ext>
            </p:extLst>
          </p:nvPr>
        </p:nvGraphicFramePr>
        <p:xfrm>
          <a:off x="457200" y="1268760"/>
          <a:ext cx="8229600" cy="546234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908150307"/>
                    </a:ext>
                  </a:extLst>
                </a:gridCol>
                <a:gridCol w="4114800">
                  <a:extLst>
                    <a:ext uri="{9D8B030D-6E8A-4147-A177-3AD203B41FA5}">
                      <a16:colId xmlns:a16="http://schemas.microsoft.com/office/drawing/2014/main" val="1241581493"/>
                    </a:ext>
                  </a:extLst>
                </a:gridCol>
              </a:tblGrid>
              <a:tr h="395060">
                <a:tc>
                  <a:txBody>
                    <a:bodyPr/>
                    <a:lstStyle/>
                    <a:p>
                      <a:pPr algn="ctr"/>
                      <a:r>
                        <a:rPr lang="fr-CA" sz="1800" dirty="0"/>
                        <a:t>En complément (code débutant par 349)</a:t>
                      </a:r>
                    </a:p>
                  </a:txBody>
                  <a:tcPr/>
                </a:tc>
                <a:tc>
                  <a:txBody>
                    <a:bodyPr/>
                    <a:lstStyle/>
                    <a:p>
                      <a:pPr algn="ctr"/>
                      <a:r>
                        <a:rPr lang="fr-CA" sz="1800" dirty="0"/>
                        <a:t>En appareil (code débutant par 449)</a:t>
                      </a:r>
                    </a:p>
                  </a:txBody>
                  <a:tcPr/>
                </a:tc>
                <a:extLst>
                  <a:ext uri="{0D108BD9-81ED-4DB2-BD59-A6C34878D82A}">
                    <a16:rowId xmlns:a16="http://schemas.microsoft.com/office/drawing/2014/main" val="4136284885"/>
                  </a:ext>
                </a:extLst>
              </a:tr>
              <a:tr h="974120">
                <a:tc>
                  <a:txBody>
                    <a:bodyPr/>
                    <a:lstStyle/>
                    <a:p>
                      <a:r>
                        <a:rPr lang="fr-CA" sz="1800" b="0" i="0" u="none" strike="noStrike" kern="1200" baseline="0" dirty="0">
                          <a:solidFill>
                            <a:schemeClr val="dk1"/>
                          </a:solidFill>
                          <a:latin typeface="+mn-lt"/>
                          <a:ea typeface="+mn-ea"/>
                          <a:cs typeface="+mn-cs"/>
                        </a:rPr>
                        <a:t>Usage prévu pour toute la durée</a:t>
                      </a:r>
                    </a:p>
                    <a:p>
                      <a:r>
                        <a:rPr lang="fr-CA" sz="1800" b="0" i="0" u="none" strike="noStrike" kern="1200" baseline="0" dirty="0">
                          <a:solidFill>
                            <a:schemeClr val="dk1"/>
                          </a:solidFill>
                          <a:latin typeface="+mn-lt"/>
                          <a:ea typeface="+mn-ea"/>
                          <a:cs typeface="+mn-cs"/>
                        </a:rPr>
                        <a:t>d’utilisation de l’orthèse ou de la prothèse (art.3). Usage temporaire non visé.</a:t>
                      </a:r>
                      <a:endParaRPr lang="fr-CA" sz="1800" dirty="0"/>
                    </a:p>
                  </a:txBody>
                  <a:tcPr/>
                </a:tc>
                <a:tc>
                  <a:txBody>
                    <a:bodyPr/>
                    <a:lstStyle/>
                    <a:p>
                      <a:r>
                        <a:rPr lang="fr-CA" sz="1800" dirty="0"/>
                        <a:t>Utilisation seule (sans autre aides techniques) pour un PQ minimal de 12 mois. </a:t>
                      </a:r>
                      <a:r>
                        <a:rPr lang="fr-CA" sz="1800" b="0" i="0" u="none" strike="noStrike" kern="1200" baseline="0" dirty="0">
                          <a:solidFill>
                            <a:schemeClr val="dk1"/>
                          </a:solidFill>
                          <a:latin typeface="+mn-lt"/>
                          <a:ea typeface="+mn-ea"/>
                          <a:cs typeface="+mn-cs"/>
                        </a:rPr>
                        <a:t>(art. 15.1)</a:t>
                      </a:r>
                      <a:endParaRPr lang="fr-CA" sz="1800" dirty="0"/>
                    </a:p>
                  </a:txBody>
                  <a:tcPr/>
                </a:tc>
                <a:extLst>
                  <a:ext uri="{0D108BD9-81ED-4DB2-BD59-A6C34878D82A}">
                    <a16:rowId xmlns:a16="http://schemas.microsoft.com/office/drawing/2014/main" val="3499382532"/>
                  </a:ext>
                </a:extLst>
              </a:tr>
              <a:tr h="974120">
                <a:tc>
                  <a:txBody>
                    <a:bodyPr/>
                    <a:lstStyle/>
                    <a:p>
                      <a:r>
                        <a:rPr lang="fr-CA" sz="1800" b="0" i="0" u="none" strike="noStrike" kern="1200" baseline="0" dirty="0">
                          <a:solidFill>
                            <a:schemeClr val="dk1"/>
                          </a:solidFill>
                          <a:latin typeface="+mn-lt"/>
                          <a:ea typeface="+mn-ea"/>
                          <a:cs typeface="+mn-cs"/>
                        </a:rPr>
                        <a:t>Concerne uniquement cannes simples et béquilles.</a:t>
                      </a:r>
                    </a:p>
                  </a:txBody>
                  <a:tcPr/>
                </a:tc>
                <a:tc>
                  <a:txBody>
                    <a:bodyPr/>
                    <a:lstStyle/>
                    <a:p>
                      <a:r>
                        <a:rPr lang="fr-CA" sz="1800" dirty="0"/>
                        <a:t>Concerne cannes quadripodes, béquilles, cadres de marche et </a:t>
                      </a:r>
                      <a:r>
                        <a:rPr lang="fr-CA" sz="1800" dirty="0" err="1"/>
                        <a:t>ambulateurs</a:t>
                      </a:r>
                      <a:r>
                        <a:rPr lang="fr-CA" sz="1800" dirty="0"/>
                        <a:t> pour enfant.</a:t>
                      </a:r>
                    </a:p>
                  </a:txBody>
                  <a:tcPr/>
                </a:tc>
                <a:extLst>
                  <a:ext uri="{0D108BD9-81ED-4DB2-BD59-A6C34878D82A}">
                    <a16:rowId xmlns:a16="http://schemas.microsoft.com/office/drawing/2014/main" val="3242495272"/>
                  </a:ext>
                </a:extLst>
              </a:tr>
              <a:tr h="681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kern="1200" dirty="0">
                          <a:solidFill>
                            <a:schemeClr val="dk1"/>
                          </a:solidFill>
                          <a:effectLst/>
                          <a:latin typeface="+mn-lt"/>
                          <a:ea typeface="+mn-ea"/>
                          <a:cs typeface="+mn-cs"/>
                        </a:rPr>
                        <a:t>Une seule unité peut être demandée, même si la PA possède 2 orthèses ou prothèses. Si 2 cannes sont requises, veuillez justifier le besoin dans les RC et au dossier de la PA. </a:t>
                      </a:r>
                      <a:endParaRPr lang="fr-CA" sz="18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t>Une PA ne peut pas se voir attribuer des béquilles en CPL et en appareil.</a:t>
                      </a:r>
                    </a:p>
                    <a:p>
                      <a:endParaRPr lang="fr-CA" sz="1800" dirty="0"/>
                    </a:p>
                  </a:txBody>
                  <a:tcPr/>
                </a:tc>
                <a:extLst>
                  <a:ext uri="{0D108BD9-81ED-4DB2-BD59-A6C34878D82A}">
                    <a16:rowId xmlns:a16="http://schemas.microsoft.com/office/drawing/2014/main" val="1033273509"/>
                  </a:ext>
                </a:extLst>
              </a:tr>
              <a:tr h="681884">
                <a:tc>
                  <a:txBody>
                    <a:bodyPr/>
                    <a:lstStyle/>
                    <a:p>
                      <a:r>
                        <a:rPr lang="fr-CA" sz="1800" dirty="0"/>
                        <a:t>OM non requise</a:t>
                      </a:r>
                    </a:p>
                  </a:txBody>
                  <a:tcPr/>
                </a:tc>
                <a:tc>
                  <a:txBody>
                    <a:bodyPr/>
                    <a:lstStyle/>
                    <a:p>
                      <a:r>
                        <a:rPr lang="fr-CA" sz="1800" dirty="0"/>
                        <a:t>OM requise en l’absence d’un </a:t>
                      </a:r>
                      <a:r>
                        <a:rPr lang="fr-CA" sz="1800" dirty="0" err="1"/>
                        <a:t>Dx</a:t>
                      </a:r>
                      <a:r>
                        <a:rPr lang="fr-CA" sz="1800" dirty="0"/>
                        <a:t> au dossier de la PA.</a:t>
                      </a:r>
                    </a:p>
                  </a:txBody>
                  <a:tcPr/>
                </a:tc>
                <a:extLst>
                  <a:ext uri="{0D108BD9-81ED-4DB2-BD59-A6C34878D82A}">
                    <a16:rowId xmlns:a16="http://schemas.microsoft.com/office/drawing/2014/main" val="837796984"/>
                  </a:ext>
                </a:extLst>
              </a:tr>
              <a:tr h="974120">
                <a:tc gridSpan="2">
                  <a:txBody>
                    <a:bodyPr/>
                    <a:lstStyle/>
                    <a:p>
                      <a:pPr algn="ctr"/>
                      <a:r>
                        <a:rPr lang="fr-CA" sz="1800" b="0" i="0" u="none" strike="noStrike" kern="1200" baseline="0" dirty="0">
                          <a:solidFill>
                            <a:schemeClr val="dk1"/>
                          </a:solidFill>
                          <a:latin typeface="+mn-lt"/>
                          <a:ea typeface="+mn-ea"/>
                          <a:cs typeface="+mn-cs"/>
                        </a:rPr>
                        <a:t>Rapport d’évaluation rédigé par un ergothérapeute ou un physiothérapeute mentionnant que, malgré le processus de réadaptation, la PA</a:t>
                      </a:r>
                    </a:p>
                    <a:p>
                      <a:pPr algn="ctr"/>
                      <a:r>
                        <a:rPr lang="fr-CA" sz="1800" b="0" i="0" u="none" strike="noStrike" kern="1200" baseline="0" dirty="0">
                          <a:solidFill>
                            <a:schemeClr val="dk1"/>
                          </a:solidFill>
                          <a:latin typeface="+mn-lt"/>
                          <a:ea typeface="+mn-ea"/>
                          <a:cs typeface="+mn-cs"/>
                        </a:rPr>
                        <a:t>nécessite une AAM pour se déplacer à la marche (art. 30).</a:t>
                      </a:r>
                      <a:endParaRPr lang="fr-CA" sz="1800" dirty="0"/>
                    </a:p>
                  </a:txBody>
                  <a:tcPr/>
                </a:tc>
                <a:tc hMerge="1">
                  <a:txBody>
                    <a:bodyPr/>
                    <a:lstStyle/>
                    <a:p>
                      <a:endParaRPr lang="fr-CA" dirty="0"/>
                    </a:p>
                  </a:txBody>
                  <a:tcPr/>
                </a:tc>
                <a:extLst>
                  <a:ext uri="{0D108BD9-81ED-4DB2-BD59-A6C34878D82A}">
                    <a16:rowId xmlns:a16="http://schemas.microsoft.com/office/drawing/2014/main" val="2345640962"/>
                  </a:ext>
                </a:extLst>
              </a:tr>
            </a:tbl>
          </a:graphicData>
        </a:graphic>
      </p:graphicFrame>
    </p:spTree>
    <p:extLst>
      <p:ext uri="{BB962C8B-B14F-4D97-AF65-F5344CB8AC3E}">
        <p14:creationId xmlns:p14="http://schemas.microsoft.com/office/powerpoint/2010/main" val="656272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F7F62E1-690F-CB6B-3550-9F1AC5A02498}"/>
              </a:ext>
            </a:extLst>
          </p:cNvPr>
          <p:cNvSpPr>
            <a:spLocks noGrp="1"/>
          </p:cNvSpPr>
          <p:nvPr>
            <p:ph type="title"/>
          </p:nvPr>
        </p:nvSpPr>
        <p:spPr/>
        <p:txBody>
          <a:bodyPr>
            <a:normAutofit fontScale="90000"/>
          </a:bodyPr>
          <a:lstStyle/>
          <a:p>
            <a:r>
              <a:rPr lang="fr-CA" dirty="0"/>
              <a:t>Demande de considération spéciale </a:t>
            </a:r>
            <a:r>
              <a:rPr lang="fr-CA" b="0" dirty="0"/>
              <a:t>(art. 4, 27 et 34.1 RASDP)</a:t>
            </a:r>
          </a:p>
        </p:txBody>
      </p:sp>
      <p:graphicFrame>
        <p:nvGraphicFramePr>
          <p:cNvPr id="8" name="Espace réservé du contenu 7">
            <a:extLst>
              <a:ext uri="{FF2B5EF4-FFF2-40B4-BE49-F238E27FC236}">
                <a16:creationId xmlns:a16="http://schemas.microsoft.com/office/drawing/2014/main" id="{0EC34EA4-5793-5A02-8AC1-5AE7C6D4B52C}"/>
              </a:ext>
            </a:extLst>
          </p:cNvPr>
          <p:cNvGraphicFramePr>
            <a:graphicFrameLocks noGrp="1"/>
          </p:cNvGraphicFramePr>
          <p:nvPr>
            <p:ph idx="1"/>
            <p:extLst>
              <p:ext uri="{D42A27DB-BD31-4B8C-83A1-F6EECF244321}">
                <p14:modId xmlns:p14="http://schemas.microsoft.com/office/powerpoint/2010/main" val="3995169199"/>
              </p:ext>
            </p:extLst>
          </p:nvPr>
        </p:nvGraphicFramePr>
        <p:xfrm>
          <a:off x="457200" y="1232624"/>
          <a:ext cx="8229600" cy="4788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8774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1E2A32-9AF7-2AFF-C55F-BD8ECA61F06A}"/>
              </a:ext>
            </a:extLst>
          </p:cNvPr>
          <p:cNvSpPr>
            <a:spLocks noGrp="1"/>
          </p:cNvSpPr>
          <p:nvPr>
            <p:ph type="title"/>
          </p:nvPr>
        </p:nvSpPr>
        <p:spPr>
          <a:xfrm>
            <a:off x="464992" y="260648"/>
            <a:ext cx="7571184" cy="720000"/>
          </a:xfrm>
        </p:spPr>
        <p:txBody>
          <a:bodyPr>
            <a:normAutofit fontScale="90000"/>
          </a:bodyPr>
          <a:lstStyle/>
          <a:p>
            <a:r>
              <a:rPr lang="fr-CA" dirty="0"/>
              <a:t>Contenu d’une justification pour une demande en C.S.</a:t>
            </a:r>
          </a:p>
        </p:txBody>
      </p:sp>
      <p:graphicFrame>
        <p:nvGraphicFramePr>
          <p:cNvPr id="6" name="Espace réservé du contenu 5">
            <a:extLst>
              <a:ext uri="{FF2B5EF4-FFF2-40B4-BE49-F238E27FC236}">
                <a16:creationId xmlns:a16="http://schemas.microsoft.com/office/drawing/2014/main" id="{420E5372-9E09-5949-8FB4-6564A277E25A}"/>
              </a:ext>
            </a:extLst>
          </p:cNvPr>
          <p:cNvGraphicFramePr>
            <a:graphicFrameLocks noGrp="1"/>
          </p:cNvGraphicFramePr>
          <p:nvPr>
            <p:ph idx="1"/>
            <p:extLst>
              <p:ext uri="{D42A27DB-BD31-4B8C-83A1-F6EECF244321}">
                <p14:modId xmlns:p14="http://schemas.microsoft.com/office/powerpoint/2010/main" val="384936956"/>
              </p:ext>
            </p:extLst>
          </p:nvPr>
        </p:nvGraphicFramePr>
        <p:xfrm>
          <a:off x="431456" y="980648"/>
          <a:ext cx="8389015" cy="504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6630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FC0247A-25E9-AA39-15B5-EB90019ADEC9}"/>
              </a:ext>
            </a:extLst>
          </p:cNvPr>
          <p:cNvSpPr>
            <a:spLocks noGrp="1"/>
          </p:cNvSpPr>
          <p:nvPr>
            <p:ph type="title"/>
          </p:nvPr>
        </p:nvSpPr>
        <p:spPr>
          <a:xfrm>
            <a:off x="457200" y="404744"/>
            <a:ext cx="5842992" cy="720000"/>
          </a:xfrm>
        </p:spPr>
        <p:txBody>
          <a:bodyPr>
            <a:normAutofit fontScale="90000"/>
          </a:bodyPr>
          <a:lstStyle/>
          <a:p>
            <a:r>
              <a:rPr lang="fr-CA" dirty="0"/>
              <a:t>Membres équipe multidisciplinaire</a:t>
            </a:r>
            <a:br>
              <a:rPr lang="fr-CA" dirty="0"/>
            </a:br>
            <a:r>
              <a:rPr lang="fr-CA" b="0" dirty="0"/>
              <a:t>(art. 27 et 34.1 RASDP)</a:t>
            </a:r>
          </a:p>
        </p:txBody>
      </p:sp>
      <p:graphicFrame>
        <p:nvGraphicFramePr>
          <p:cNvPr id="3" name="Espace réservé du contenu 2">
            <a:extLst>
              <a:ext uri="{FF2B5EF4-FFF2-40B4-BE49-F238E27FC236}">
                <a16:creationId xmlns:a16="http://schemas.microsoft.com/office/drawing/2014/main" id="{1789DC65-319E-6B9D-9AC8-06B2FE73904D}"/>
              </a:ext>
            </a:extLst>
          </p:cNvPr>
          <p:cNvGraphicFramePr>
            <a:graphicFrameLocks noGrp="1"/>
          </p:cNvGraphicFramePr>
          <p:nvPr>
            <p:ph idx="1"/>
            <p:extLst>
              <p:ext uri="{D42A27DB-BD31-4B8C-83A1-F6EECF244321}">
                <p14:modId xmlns:p14="http://schemas.microsoft.com/office/powerpoint/2010/main" val="980794207"/>
              </p:ext>
            </p:extLst>
          </p:nvPr>
        </p:nvGraphicFramePr>
        <p:xfrm>
          <a:off x="457200" y="1268759"/>
          <a:ext cx="8229600" cy="5184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3297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485901-9E42-B5C7-9E70-15DA839F4115}"/>
              </a:ext>
            </a:extLst>
          </p:cNvPr>
          <p:cNvSpPr>
            <a:spLocks noGrp="1"/>
          </p:cNvSpPr>
          <p:nvPr>
            <p:ph type="title"/>
          </p:nvPr>
        </p:nvSpPr>
        <p:spPr>
          <a:xfrm>
            <a:off x="457200" y="260648"/>
            <a:ext cx="7787208" cy="720000"/>
          </a:xfrm>
        </p:spPr>
        <p:txBody>
          <a:bodyPr>
            <a:normAutofit fontScale="90000"/>
          </a:bodyPr>
          <a:lstStyle/>
          <a:p>
            <a:r>
              <a:rPr lang="fr-CA" dirty="0"/>
              <a:t>Membres équipe multidisciplinaire - Suite</a:t>
            </a:r>
            <a:br>
              <a:rPr lang="fr-CA" dirty="0"/>
            </a:br>
            <a:r>
              <a:rPr lang="fr-CA" b="0" dirty="0"/>
              <a:t>(art. 27 et 34.1 RASDP)</a:t>
            </a:r>
          </a:p>
        </p:txBody>
      </p:sp>
      <p:graphicFrame>
        <p:nvGraphicFramePr>
          <p:cNvPr id="7" name="Espace réservé du contenu 6">
            <a:extLst>
              <a:ext uri="{FF2B5EF4-FFF2-40B4-BE49-F238E27FC236}">
                <a16:creationId xmlns:a16="http://schemas.microsoft.com/office/drawing/2014/main" id="{DDAF829E-6E25-4545-DA88-FC8DE3659C0F}"/>
              </a:ext>
            </a:extLst>
          </p:cNvPr>
          <p:cNvGraphicFramePr>
            <a:graphicFrameLocks noGrp="1"/>
          </p:cNvGraphicFramePr>
          <p:nvPr>
            <p:ph idx="1"/>
            <p:extLst>
              <p:ext uri="{D42A27DB-BD31-4B8C-83A1-F6EECF244321}">
                <p14:modId xmlns:p14="http://schemas.microsoft.com/office/powerpoint/2010/main" val="3957456303"/>
              </p:ext>
            </p:extLst>
          </p:nvPr>
        </p:nvGraphicFramePr>
        <p:xfrm>
          <a:off x="457200" y="1052736"/>
          <a:ext cx="822960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1972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01F8A-83D1-A392-E59D-52951E4CC2CD}"/>
              </a:ext>
            </a:extLst>
          </p:cNvPr>
          <p:cNvSpPr>
            <a:spLocks noGrp="1"/>
          </p:cNvSpPr>
          <p:nvPr>
            <p:ph type="title"/>
          </p:nvPr>
        </p:nvSpPr>
        <p:spPr>
          <a:xfrm>
            <a:off x="457200" y="404744"/>
            <a:ext cx="7931224" cy="720000"/>
          </a:xfrm>
        </p:spPr>
        <p:txBody>
          <a:bodyPr>
            <a:normAutofit fontScale="90000"/>
          </a:bodyPr>
          <a:lstStyle/>
          <a:p>
            <a:r>
              <a:rPr lang="fr-CA" sz="2700" dirty="0"/>
              <a:t>Remplacement d’un appareil C.S. ou comportant un CPO C.S.</a:t>
            </a:r>
            <a:endParaRPr lang="fr-CA" dirty="0"/>
          </a:p>
        </p:txBody>
      </p:sp>
      <p:graphicFrame>
        <p:nvGraphicFramePr>
          <p:cNvPr id="4" name="Espace réservé du contenu 3">
            <a:extLst>
              <a:ext uri="{FF2B5EF4-FFF2-40B4-BE49-F238E27FC236}">
                <a16:creationId xmlns:a16="http://schemas.microsoft.com/office/drawing/2014/main" id="{A607E0CA-74D8-4655-665F-1AD17CC25FB7}"/>
              </a:ext>
            </a:extLst>
          </p:cNvPr>
          <p:cNvGraphicFramePr>
            <a:graphicFrameLocks noGrp="1"/>
          </p:cNvGraphicFramePr>
          <p:nvPr>
            <p:ph idx="1"/>
            <p:extLst>
              <p:ext uri="{D42A27DB-BD31-4B8C-83A1-F6EECF244321}">
                <p14:modId xmlns:p14="http://schemas.microsoft.com/office/powerpoint/2010/main" val="746875393"/>
              </p:ext>
            </p:extLst>
          </p:nvPr>
        </p:nvGraphicFramePr>
        <p:xfrm>
          <a:off x="457200" y="1145093"/>
          <a:ext cx="822960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0331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41C6DA1-1818-7B54-53CD-4A668C6931A0}"/>
              </a:ext>
            </a:extLst>
          </p:cNvPr>
          <p:cNvSpPr>
            <a:spLocks noGrp="1"/>
          </p:cNvSpPr>
          <p:nvPr>
            <p:ph type="title"/>
          </p:nvPr>
        </p:nvSpPr>
        <p:spPr/>
        <p:txBody>
          <a:bodyPr/>
          <a:lstStyle/>
          <a:p>
            <a:r>
              <a:rPr lang="fr-CA" dirty="0"/>
              <a:t>Conditions d’admissibilité</a:t>
            </a:r>
          </a:p>
        </p:txBody>
      </p:sp>
      <p:graphicFrame>
        <p:nvGraphicFramePr>
          <p:cNvPr id="2" name="Espace réservé du contenu 1">
            <a:extLst>
              <a:ext uri="{FF2B5EF4-FFF2-40B4-BE49-F238E27FC236}">
                <a16:creationId xmlns:a16="http://schemas.microsoft.com/office/drawing/2014/main" id="{99F08A8B-DA86-58D1-FF56-9FA93E4FC8E3}"/>
              </a:ext>
            </a:extLst>
          </p:cNvPr>
          <p:cNvGraphicFramePr>
            <a:graphicFrameLocks noGrp="1"/>
          </p:cNvGraphicFramePr>
          <p:nvPr>
            <p:ph idx="1"/>
            <p:extLst>
              <p:ext uri="{D42A27DB-BD31-4B8C-83A1-F6EECF244321}">
                <p14:modId xmlns:p14="http://schemas.microsoft.com/office/powerpoint/2010/main" val="1061876974"/>
              </p:ext>
            </p:extLst>
          </p:nvPr>
        </p:nvGraphicFramePr>
        <p:xfrm>
          <a:off x="457200" y="1232624"/>
          <a:ext cx="8229600" cy="3996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61353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3F46EF5-2E8B-C1FE-0B06-8B71EFB05C93}"/>
              </a:ext>
            </a:extLst>
          </p:cNvPr>
          <p:cNvSpPr>
            <a:spLocks noGrp="1"/>
          </p:cNvSpPr>
          <p:nvPr>
            <p:ph type="body" idx="1"/>
          </p:nvPr>
        </p:nvSpPr>
        <p:spPr>
          <a:xfrm>
            <a:off x="685800" y="2132856"/>
            <a:ext cx="7772400" cy="1601865"/>
          </a:xfrm>
        </p:spPr>
        <p:txBody>
          <a:bodyPr numCol="1">
            <a:normAutofit/>
          </a:bodyPr>
          <a:lstStyle/>
          <a:p>
            <a:pPr algn="ctr"/>
            <a:r>
              <a:rPr lang="fr-CA" sz="4800" dirty="0"/>
              <a:t>Facturation</a:t>
            </a:r>
          </a:p>
        </p:txBody>
      </p:sp>
    </p:spTree>
    <p:extLst>
      <p:ext uri="{BB962C8B-B14F-4D97-AF65-F5344CB8AC3E}">
        <p14:creationId xmlns:p14="http://schemas.microsoft.com/office/powerpoint/2010/main" val="684814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4F94D9F-38E4-1E72-F538-5FBB3CA0292A}"/>
              </a:ext>
            </a:extLst>
          </p:cNvPr>
          <p:cNvSpPr>
            <a:spLocks noGrp="1"/>
          </p:cNvSpPr>
          <p:nvPr>
            <p:ph type="title"/>
          </p:nvPr>
        </p:nvSpPr>
        <p:spPr>
          <a:xfrm>
            <a:off x="457200" y="404744"/>
            <a:ext cx="6059016" cy="720000"/>
          </a:xfrm>
        </p:spPr>
        <p:txBody>
          <a:bodyPr>
            <a:normAutofit/>
          </a:bodyPr>
          <a:lstStyle/>
          <a:p>
            <a:r>
              <a:rPr lang="fr-CA" dirty="0"/>
              <a:t>Bonnes pratiques</a:t>
            </a:r>
          </a:p>
        </p:txBody>
      </p:sp>
      <p:graphicFrame>
        <p:nvGraphicFramePr>
          <p:cNvPr id="6" name="Espace réservé du contenu 5">
            <a:extLst>
              <a:ext uri="{FF2B5EF4-FFF2-40B4-BE49-F238E27FC236}">
                <a16:creationId xmlns:a16="http://schemas.microsoft.com/office/drawing/2014/main" id="{499FD37E-DB25-D43A-6733-742FE622AE21}"/>
              </a:ext>
            </a:extLst>
          </p:cNvPr>
          <p:cNvGraphicFramePr>
            <a:graphicFrameLocks noGrp="1"/>
          </p:cNvGraphicFramePr>
          <p:nvPr>
            <p:ph idx="1"/>
            <p:extLst>
              <p:ext uri="{D42A27DB-BD31-4B8C-83A1-F6EECF244321}">
                <p14:modId xmlns:p14="http://schemas.microsoft.com/office/powerpoint/2010/main" val="2016842194"/>
              </p:ext>
            </p:extLst>
          </p:nvPr>
        </p:nvGraphicFramePr>
        <p:xfrm>
          <a:off x="457200" y="1196752"/>
          <a:ext cx="8229600" cy="4176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5957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141B24-9F76-CE23-C878-6D592C38FEA2}"/>
              </a:ext>
            </a:extLst>
          </p:cNvPr>
          <p:cNvSpPr>
            <a:spLocks noGrp="1"/>
          </p:cNvSpPr>
          <p:nvPr>
            <p:ph type="title"/>
          </p:nvPr>
        </p:nvSpPr>
        <p:spPr/>
        <p:txBody>
          <a:bodyPr/>
          <a:lstStyle/>
          <a:p>
            <a:r>
              <a:rPr lang="fr-CA" dirty="0"/>
              <a:t>Types de demande </a:t>
            </a:r>
          </a:p>
        </p:txBody>
      </p:sp>
      <p:graphicFrame>
        <p:nvGraphicFramePr>
          <p:cNvPr id="9" name="Espace réservé du contenu 8">
            <a:extLst>
              <a:ext uri="{FF2B5EF4-FFF2-40B4-BE49-F238E27FC236}">
                <a16:creationId xmlns:a16="http://schemas.microsoft.com/office/drawing/2014/main" id="{5DC802FE-8B03-F857-7DBD-CD69E20E98CB}"/>
              </a:ext>
            </a:extLst>
          </p:cNvPr>
          <p:cNvGraphicFramePr>
            <a:graphicFrameLocks noGrp="1"/>
          </p:cNvGraphicFramePr>
          <p:nvPr>
            <p:ph idx="1"/>
            <p:extLst>
              <p:ext uri="{D42A27DB-BD31-4B8C-83A1-F6EECF244321}">
                <p14:modId xmlns:p14="http://schemas.microsoft.com/office/powerpoint/2010/main" val="1249436481"/>
              </p:ext>
            </p:extLst>
          </p:nvPr>
        </p:nvGraphicFramePr>
        <p:xfrm>
          <a:off x="457200" y="1124744"/>
          <a:ext cx="822960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056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0FAE36-E37E-D9D7-6163-00697D1FCABD}"/>
              </a:ext>
            </a:extLst>
          </p:cNvPr>
          <p:cNvSpPr>
            <a:spLocks noGrp="1"/>
          </p:cNvSpPr>
          <p:nvPr>
            <p:ph type="title"/>
          </p:nvPr>
        </p:nvSpPr>
        <p:spPr/>
        <p:txBody>
          <a:bodyPr/>
          <a:lstStyle/>
          <a:p>
            <a:r>
              <a:rPr lang="fr-CA" dirty="0"/>
              <a:t>Prise en charge (DPC)</a:t>
            </a:r>
          </a:p>
        </p:txBody>
      </p:sp>
      <p:graphicFrame>
        <p:nvGraphicFramePr>
          <p:cNvPr id="4" name="Tableau 4">
            <a:extLst>
              <a:ext uri="{FF2B5EF4-FFF2-40B4-BE49-F238E27FC236}">
                <a16:creationId xmlns:a16="http://schemas.microsoft.com/office/drawing/2014/main" id="{390EDFC9-D96E-0847-B015-ED556BE21F86}"/>
              </a:ext>
            </a:extLst>
          </p:cNvPr>
          <p:cNvGraphicFramePr>
            <a:graphicFrameLocks noGrp="1"/>
          </p:cNvGraphicFramePr>
          <p:nvPr>
            <p:ph idx="1"/>
            <p:extLst>
              <p:ext uri="{D42A27DB-BD31-4B8C-83A1-F6EECF244321}">
                <p14:modId xmlns:p14="http://schemas.microsoft.com/office/powerpoint/2010/main" val="190145278"/>
              </p:ext>
            </p:extLst>
          </p:nvPr>
        </p:nvGraphicFramePr>
        <p:xfrm>
          <a:off x="457200" y="1858565"/>
          <a:ext cx="7859216" cy="3296920"/>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238065064"/>
                    </a:ext>
                  </a:extLst>
                </a:gridCol>
                <a:gridCol w="5184576">
                  <a:extLst>
                    <a:ext uri="{9D8B030D-6E8A-4147-A177-3AD203B41FA5}">
                      <a16:colId xmlns:a16="http://schemas.microsoft.com/office/drawing/2014/main" val="1131475132"/>
                    </a:ext>
                  </a:extLst>
                </a:gridCol>
              </a:tblGrid>
              <a:tr h="370840">
                <a:tc>
                  <a:txBody>
                    <a:bodyPr/>
                    <a:lstStyle/>
                    <a:p>
                      <a:r>
                        <a:rPr lang="fr-CA" dirty="0"/>
                        <a:t>Nature</a:t>
                      </a:r>
                    </a:p>
                  </a:txBody>
                  <a:tcPr/>
                </a:tc>
                <a:tc>
                  <a:txBody>
                    <a:bodyPr/>
                    <a:lstStyle/>
                    <a:p>
                      <a:r>
                        <a:rPr lang="fr-CA" dirty="0"/>
                        <a:t>Précision</a:t>
                      </a:r>
                    </a:p>
                  </a:txBody>
                  <a:tcPr/>
                </a:tc>
                <a:extLst>
                  <a:ext uri="{0D108BD9-81ED-4DB2-BD59-A6C34878D82A}">
                    <a16:rowId xmlns:a16="http://schemas.microsoft.com/office/drawing/2014/main" val="228573762"/>
                  </a:ext>
                </a:extLst>
              </a:tr>
              <a:tr h="370840">
                <a:tc>
                  <a:txBody>
                    <a:bodyPr/>
                    <a:lstStyle/>
                    <a:p>
                      <a:r>
                        <a:rPr lang="fr-CA" dirty="0"/>
                        <a:t>23 – Remplacement en prise en charge d’une aide sinistrée</a:t>
                      </a:r>
                    </a:p>
                  </a:txBody>
                  <a:tcPr/>
                </a:tc>
                <a:tc>
                  <a:txBody>
                    <a:bodyPr/>
                    <a:lstStyle/>
                    <a:p>
                      <a:r>
                        <a:rPr lang="fr-CA" dirty="0"/>
                        <a:t>Lorsque la PA se procure une nouvelle aide:</a:t>
                      </a:r>
                    </a:p>
                    <a:p>
                      <a:pPr marL="285750" indent="-285750">
                        <a:buFont typeface="Arial" panose="020B0604020202020204" pitchFamily="34" charset="0"/>
                        <a:buChar char="•"/>
                      </a:pPr>
                      <a:r>
                        <a:rPr lang="fr-CA" dirty="0"/>
                        <a:t>à ses frais;</a:t>
                      </a:r>
                    </a:p>
                    <a:p>
                      <a:pPr marL="285750" indent="-285750">
                        <a:buFont typeface="Arial" panose="020B0604020202020204" pitchFamily="34" charset="0"/>
                        <a:buChar char="•"/>
                      </a:pPr>
                      <a:r>
                        <a:rPr lang="fr-CA" dirty="0"/>
                        <a:t>par le biais de sa </a:t>
                      </a:r>
                      <a:r>
                        <a:rPr lang="fr-CA" dirty="0" err="1"/>
                        <a:t>cie</a:t>
                      </a:r>
                      <a:r>
                        <a:rPr lang="fr-CA" dirty="0"/>
                        <a:t> d’assurances;</a:t>
                      </a:r>
                    </a:p>
                    <a:p>
                      <a:pPr lvl="0"/>
                      <a:r>
                        <a:rPr lang="fr-CA" b="1" dirty="0"/>
                        <a:t>OU</a:t>
                      </a:r>
                    </a:p>
                    <a:p>
                      <a:pPr marL="285750" indent="-285750">
                        <a:buFont typeface="Arial" panose="020B0604020202020204" pitchFamily="34" charset="0"/>
                        <a:buChar char="•"/>
                      </a:pPr>
                      <a:r>
                        <a:rPr lang="fr-CA" dirty="0"/>
                        <a:t>par la SAAQ à la suite d’un accident de la route.</a:t>
                      </a:r>
                    </a:p>
                  </a:txBody>
                  <a:tcPr/>
                </a:tc>
                <a:extLst>
                  <a:ext uri="{0D108BD9-81ED-4DB2-BD59-A6C34878D82A}">
                    <a16:rowId xmlns:a16="http://schemas.microsoft.com/office/drawing/2014/main" val="424191650"/>
                  </a:ext>
                </a:extLst>
              </a:tr>
              <a:tr h="370840">
                <a:tc>
                  <a:txBody>
                    <a:bodyPr/>
                    <a:lstStyle/>
                    <a:p>
                      <a:r>
                        <a:rPr lang="fr-CA" dirty="0"/>
                        <a:t>31- Ajout d’un composant</a:t>
                      </a:r>
                    </a:p>
                  </a:txBody>
                  <a:tcPr/>
                </a:tc>
                <a:tc rowSpan="2">
                  <a:txBody>
                    <a:bodyPr/>
                    <a:lstStyle/>
                    <a:p>
                      <a:pPr marL="285750" indent="-285750">
                        <a:buFont typeface="Arial" panose="020B0604020202020204" pitchFamily="34" charset="0"/>
                        <a:buChar char="•"/>
                      </a:pPr>
                      <a:r>
                        <a:rPr lang="fr-CA" dirty="0"/>
                        <a:t>Survient souvent lorsque la PA arrive d’une autre province ou pays.</a:t>
                      </a:r>
                    </a:p>
                    <a:p>
                      <a:pPr marL="285750" indent="-285750">
                        <a:buFont typeface="Arial" panose="020B0604020202020204" pitchFamily="34" charset="0"/>
                        <a:buChar char="•"/>
                      </a:pPr>
                      <a:r>
                        <a:rPr lang="fr-CA" dirty="0"/>
                        <a:t>Une aide peut être prise en charge seulement au moment où un ajout ou une réparation s’avère nécessaire.</a:t>
                      </a:r>
                    </a:p>
                  </a:txBody>
                  <a:tcPr/>
                </a:tc>
                <a:extLst>
                  <a:ext uri="{0D108BD9-81ED-4DB2-BD59-A6C34878D82A}">
                    <a16:rowId xmlns:a16="http://schemas.microsoft.com/office/drawing/2014/main" val="2914585668"/>
                  </a:ext>
                </a:extLst>
              </a:tr>
              <a:tr h="370840">
                <a:tc>
                  <a:txBody>
                    <a:bodyPr/>
                    <a:lstStyle/>
                    <a:p>
                      <a:r>
                        <a:rPr lang="fr-CA" dirty="0"/>
                        <a:t>33 – Réparation d’une aide</a:t>
                      </a:r>
                    </a:p>
                  </a:txBody>
                  <a:tcPr/>
                </a:tc>
                <a:tc vMerge="1">
                  <a:txBody>
                    <a:bodyPr/>
                    <a:lstStyle/>
                    <a:p>
                      <a:endParaRPr lang="fr-CA" dirty="0"/>
                    </a:p>
                  </a:txBody>
                  <a:tcPr/>
                </a:tc>
                <a:extLst>
                  <a:ext uri="{0D108BD9-81ED-4DB2-BD59-A6C34878D82A}">
                    <a16:rowId xmlns:a16="http://schemas.microsoft.com/office/drawing/2014/main" val="2925655499"/>
                  </a:ext>
                </a:extLst>
              </a:tr>
            </a:tbl>
          </a:graphicData>
        </a:graphic>
      </p:graphicFrame>
      <p:sp>
        <p:nvSpPr>
          <p:cNvPr id="5" name="ZoneTexte 4">
            <a:extLst>
              <a:ext uri="{FF2B5EF4-FFF2-40B4-BE49-F238E27FC236}">
                <a16:creationId xmlns:a16="http://schemas.microsoft.com/office/drawing/2014/main" id="{8DDB7591-0197-2ABB-3B31-F0F5DF0C192E}"/>
              </a:ext>
            </a:extLst>
          </p:cNvPr>
          <p:cNvSpPr txBox="1"/>
          <p:nvPr/>
        </p:nvSpPr>
        <p:spPr>
          <a:xfrm>
            <a:off x="457200" y="1124744"/>
            <a:ext cx="8147248" cy="338554"/>
          </a:xfrm>
          <a:prstGeom prst="rect">
            <a:avLst/>
          </a:prstGeom>
          <a:noFill/>
        </p:spPr>
        <p:txBody>
          <a:bodyPr wrap="square" rtlCol="0">
            <a:spAutoFit/>
          </a:bodyPr>
          <a:lstStyle/>
          <a:p>
            <a:r>
              <a:rPr lang="fr-CA" sz="1600" dirty="0">
                <a:solidFill>
                  <a:srgbClr val="2D2E83"/>
                </a:solidFill>
              </a:rPr>
              <a:t>L’aide doit être similaire à une aide au Tarif et la PA doit y être admissible</a:t>
            </a:r>
          </a:p>
        </p:txBody>
      </p:sp>
    </p:spTree>
    <p:extLst>
      <p:ext uri="{BB962C8B-B14F-4D97-AF65-F5344CB8AC3E}">
        <p14:creationId xmlns:p14="http://schemas.microsoft.com/office/powerpoint/2010/main" val="4150697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95391A-A736-F625-77F1-3EC8B25B3682}"/>
              </a:ext>
            </a:extLst>
          </p:cNvPr>
          <p:cNvSpPr>
            <a:spLocks noGrp="1"/>
          </p:cNvSpPr>
          <p:nvPr>
            <p:ph type="title"/>
          </p:nvPr>
        </p:nvSpPr>
        <p:spPr>
          <a:xfrm>
            <a:off x="457200" y="116632"/>
            <a:ext cx="5338936" cy="720000"/>
          </a:xfrm>
        </p:spPr>
        <p:txBody>
          <a:bodyPr/>
          <a:lstStyle/>
          <a:p>
            <a:r>
              <a:rPr lang="fr-CA" dirty="0"/>
              <a:t>Natures de services</a:t>
            </a:r>
          </a:p>
        </p:txBody>
      </p:sp>
      <p:graphicFrame>
        <p:nvGraphicFramePr>
          <p:cNvPr id="4" name="Tableau 4">
            <a:extLst>
              <a:ext uri="{FF2B5EF4-FFF2-40B4-BE49-F238E27FC236}">
                <a16:creationId xmlns:a16="http://schemas.microsoft.com/office/drawing/2014/main" id="{13B7282A-C773-27AA-E3C7-8806D64E8CF6}"/>
              </a:ext>
            </a:extLst>
          </p:cNvPr>
          <p:cNvGraphicFramePr>
            <a:graphicFrameLocks noGrp="1"/>
          </p:cNvGraphicFramePr>
          <p:nvPr>
            <p:ph idx="1"/>
            <p:extLst>
              <p:ext uri="{D42A27DB-BD31-4B8C-83A1-F6EECF244321}">
                <p14:modId xmlns:p14="http://schemas.microsoft.com/office/powerpoint/2010/main" val="2200544247"/>
              </p:ext>
            </p:extLst>
          </p:nvPr>
        </p:nvGraphicFramePr>
        <p:xfrm>
          <a:off x="457200" y="800708"/>
          <a:ext cx="8229600" cy="5407773"/>
        </p:xfrm>
        <a:graphic>
          <a:graphicData uri="http://schemas.openxmlformats.org/drawingml/2006/table">
            <a:tbl>
              <a:tblPr firstRow="1" bandRow="1">
                <a:tableStyleId>{5C22544A-7EE6-4342-B048-85BDC9FD1C3A}</a:tableStyleId>
              </a:tblPr>
              <a:tblGrid>
                <a:gridCol w="2098576">
                  <a:extLst>
                    <a:ext uri="{9D8B030D-6E8A-4147-A177-3AD203B41FA5}">
                      <a16:colId xmlns:a16="http://schemas.microsoft.com/office/drawing/2014/main" val="3019290854"/>
                    </a:ext>
                  </a:extLst>
                </a:gridCol>
                <a:gridCol w="6131024">
                  <a:extLst>
                    <a:ext uri="{9D8B030D-6E8A-4147-A177-3AD203B41FA5}">
                      <a16:colId xmlns:a16="http://schemas.microsoft.com/office/drawing/2014/main" val="2016489331"/>
                    </a:ext>
                  </a:extLst>
                </a:gridCol>
              </a:tblGrid>
              <a:tr h="351919">
                <a:tc>
                  <a:txBody>
                    <a:bodyPr/>
                    <a:lstStyle/>
                    <a:p>
                      <a:r>
                        <a:rPr lang="fr-CA" sz="1500" dirty="0"/>
                        <a:t>Nature</a:t>
                      </a:r>
                    </a:p>
                  </a:txBody>
                  <a:tcPr/>
                </a:tc>
                <a:tc>
                  <a:txBody>
                    <a:bodyPr/>
                    <a:lstStyle/>
                    <a:p>
                      <a:r>
                        <a:rPr lang="fr-CA" sz="1500" dirty="0"/>
                        <a:t>Précisions</a:t>
                      </a:r>
                    </a:p>
                  </a:txBody>
                  <a:tcPr/>
                </a:tc>
                <a:extLst>
                  <a:ext uri="{0D108BD9-81ED-4DB2-BD59-A6C34878D82A}">
                    <a16:rowId xmlns:a16="http://schemas.microsoft.com/office/drawing/2014/main" val="4156625047"/>
                  </a:ext>
                </a:extLst>
              </a:tr>
              <a:tr h="1354178">
                <a:tc>
                  <a:txBody>
                    <a:bodyPr/>
                    <a:lstStyle/>
                    <a:p>
                      <a:r>
                        <a:rPr lang="fr-CA" sz="1500" dirty="0"/>
                        <a:t>11 - Attribution d’une aide neuve</a:t>
                      </a:r>
                    </a:p>
                    <a:p>
                      <a:r>
                        <a:rPr lang="fr-CA" sz="1500" b="1" dirty="0"/>
                        <a:t>ET</a:t>
                      </a:r>
                    </a:p>
                    <a:p>
                      <a:r>
                        <a:rPr lang="fr-CA" sz="1500" dirty="0"/>
                        <a:t>21- Remplacement par une aide neuve</a:t>
                      </a:r>
                    </a:p>
                  </a:txBody>
                  <a:tcPr/>
                </a:tc>
                <a:tc>
                  <a:txBody>
                    <a:bodyPr/>
                    <a:lstStyle/>
                    <a:p>
                      <a:pPr marL="285750" indent="-285750">
                        <a:buFont typeface="Arial" panose="020B0604020202020204" pitchFamily="34" charset="0"/>
                        <a:buChar char="•"/>
                      </a:pPr>
                      <a:r>
                        <a:rPr lang="fr-CA" sz="1500" dirty="0"/>
                        <a:t>Ne doit pas avoir d’appareil similaire à son dossier. (Réf.: </a:t>
                      </a:r>
                      <a:r>
                        <a:rPr lang="fr-CA" sz="1500" dirty="0">
                          <a:hlinkClick r:id="rId3"/>
                        </a:rPr>
                        <a:t>Liste des aides similaires</a:t>
                      </a:r>
                      <a:r>
                        <a:rPr lang="fr-CA" sz="150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500" dirty="0"/>
                        <a:t>Délai de 2 semaines entre l’attribution et la facturation de l’appareil est raisonnable pour s’assurer que l’aide répond aux besoins de la PA.</a:t>
                      </a:r>
                    </a:p>
                    <a:p>
                      <a:pPr marL="285750" indent="-285750">
                        <a:buFont typeface="Arial" panose="020B0604020202020204" pitchFamily="34" charset="0"/>
                        <a:buChar char="•"/>
                      </a:pPr>
                      <a:r>
                        <a:rPr lang="fr-CA" sz="1500" b="1" dirty="0"/>
                        <a:t>Raisons de remplacement possibles </a:t>
                      </a:r>
                      <a:r>
                        <a:rPr lang="fr-CA" sz="1500" dirty="0"/>
                        <a:t>sont à la prochaine diapositive.</a:t>
                      </a:r>
                    </a:p>
                  </a:txBody>
                  <a:tcPr/>
                </a:tc>
                <a:extLst>
                  <a:ext uri="{0D108BD9-81ED-4DB2-BD59-A6C34878D82A}">
                    <a16:rowId xmlns:a16="http://schemas.microsoft.com/office/drawing/2014/main" val="3695288126"/>
                  </a:ext>
                </a:extLst>
              </a:tr>
              <a:tr h="1083251">
                <a:tc>
                  <a:txBody>
                    <a:bodyPr/>
                    <a:lstStyle/>
                    <a:p>
                      <a:r>
                        <a:rPr lang="fr-CA" sz="1500" dirty="0"/>
                        <a:t>31- Ajout d’un composant neuf</a:t>
                      </a:r>
                    </a:p>
                  </a:txBody>
                  <a:tcPr/>
                </a:tc>
                <a:tc>
                  <a:txBody>
                    <a:bodyPr/>
                    <a:lstStyle/>
                    <a:p>
                      <a:pPr marL="285750" indent="-285750">
                        <a:buFont typeface="Arial" panose="020B0604020202020204" pitchFamily="34" charset="0"/>
                        <a:buChar char="•"/>
                      </a:pPr>
                      <a:r>
                        <a:rPr lang="fr-CA" sz="1500" dirty="0"/>
                        <a:t>Sert à facturer un ajout pour répondre à un nouveau besoin après l’installation finale.</a:t>
                      </a:r>
                    </a:p>
                    <a:p>
                      <a:pPr marL="285750" indent="-285750">
                        <a:buFont typeface="Arial" panose="020B0604020202020204" pitchFamily="34" charset="0"/>
                        <a:buChar char="•"/>
                      </a:pPr>
                      <a:r>
                        <a:rPr lang="fr-CA" sz="1500" dirty="0"/>
                        <a:t>Ne doit pas être utilisée pour facturer un CPO oublié lors de l’attribution, car le prix est différent.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500" dirty="0"/>
                        <a:t>Le prix correspond à celui de la 2</a:t>
                      </a:r>
                      <a:r>
                        <a:rPr lang="fr-CA" sz="1500" baseline="30000" dirty="0"/>
                        <a:t>e</a:t>
                      </a:r>
                      <a:r>
                        <a:rPr lang="fr-CA" sz="1500" dirty="0"/>
                        <a:t> colonne au Tarif.</a:t>
                      </a:r>
                    </a:p>
                  </a:txBody>
                  <a:tcPr/>
                </a:tc>
                <a:extLst>
                  <a:ext uri="{0D108BD9-81ED-4DB2-BD59-A6C34878D82A}">
                    <a16:rowId xmlns:a16="http://schemas.microsoft.com/office/drawing/2014/main" val="3080582700"/>
                  </a:ext>
                </a:extLst>
              </a:tr>
              <a:tr h="1575637">
                <a:tc>
                  <a:txBody>
                    <a:bodyPr/>
                    <a:lstStyle/>
                    <a:p>
                      <a:r>
                        <a:rPr lang="fr-CA" sz="1500" dirty="0"/>
                        <a:t>33- Réparation d’une aide attribuée</a:t>
                      </a:r>
                    </a:p>
                  </a:txBody>
                  <a:tcPr/>
                </a:tc>
                <a:tc>
                  <a:txBody>
                    <a:bodyPr/>
                    <a:lstStyle/>
                    <a:p>
                      <a:pPr marL="285750" indent="-285750">
                        <a:buFont typeface="Arial" panose="020B0604020202020204" pitchFamily="34" charset="0"/>
                        <a:buChar char="•"/>
                      </a:pPr>
                      <a:r>
                        <a:rPr lang="fr-CA" sz="1500" dirty="0"/>
                        <a:t>Remplacement d’un CPO est considéré comme la réparation d’une aide.</a:t>
                      </a:r>
                    </a:p>
                    <a:p>
                      <a:pPr marL="285750" indent="-285750">
                        <a:buFont typeface="Arial" panose="020B0604020202020204" pitchFamily="34" charset="0"/>
                        <a:buChar char="•"/>
                      </a:pPr>
                      <a:r>
                        <a:rPr lang="fr-CA" sz="1500" dirty="0"/>
                        <a:t>Ne doit pas être utilisée pour facturer des ajustements ou réparations en période de garantie.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500" dirty="0"/>
                        <a:t>Prix des CPO ou CPL correspond à celui de la 2</a:t>
                      </a:r>
                      <a:r>
                        <a:rPr lang="fr-CA" sz="1500" baseline="30000" dirty="0"/>
                        <a:t>e</a:t>
                      </a:r>
                      <a:r>
                        <a:rPr lang="fr-CA" sz="1500" dirty="0"/>
                        <a:t> colonne au Tarif.</a:t>
                      </a:r>
                    </a:p>
                    <a:p>
                      <a:pPr marL="285750" indent="-285750">
                        <a:buFont typeface="Arial" panose="020B0604020202020204" pitchFamily="34" charset="0"/>
                        <a:buChar char="•"/>
                      </a:pPr>
                      <a:r>
                        <a:rPr lang="fr-CA" sz="1500" dirty="0"/>
                        <a:t>Ajustements requis qui ont un prix à la 3</a:t>
                      </a:r>
                      <a:r>
                        <a:rPr lang="fr-CA" sz="1500" baseline="30000" dirty="0"/>
                        <a:t>e</a:t>
                      </a:r>
                      <a:r>
                        <a:rPr lang="fr-CA" sz="1500" dirty="0"/>
                        <a:t> colonne du Tarif peuvent aussi être facturés en réparation.</a:t>
                      </a:r>
                    </a:p>
                  </a:txBody>
                  <a:tcPr/>
                </a:tc>
                <a:extLst>
                  <a:ext uri="{0D108BD9-81ED-4DB2-BD59-A6C34878D82A}">
                    <a16:rowId xmlns:a16="http://schemas.microsoft.com/office/drawing/2014/main" val="2527622390"/>
                  </a:ext>
                </a:extLst>
              </a:tr>
              <a:tr h="891599">
                <a:tc>
                  <a:txBody>
                    <a:bodyPr/>
                    <a:lstStyle/>
                    <a:p>
                      <a:r>
                        <a:rPr lang="fr-CA" sz="1500" dirty="0"/>
                        <a:t>99- Prestation de service si état physique change ou décès</a:t>
                      </a:r>
                    </a:p>
                  </a:txBody>
                  <a:tcPr/>
                </a:tc>
                <a:tc>
                  <a:txBody>
                    <a:bodyPr/>
                    <a:lstStyle/>
                    <a:p>
                      <a:pPr marL="285750" indent="-285750">
                        <a:buFont typeface="Arial" panose="020B0604020202020204" pitchFamily="34" charset="0"/>
                        <a:buChar char="•"/>
                      </a:pPr>
                      <a:r>
                        <a:rPr lang="fr-CA" sz="1500" dirty="0"/>
                        <a:t>Lorsque PA n’a pas pu prendre possession de son appareil en raison d’un changement de son état physique ou de son décès.</a:t>
                      </a:r>
                    </a:p>
                  </a:txBody>
                  <a:tcPr/>
                </a:tc>
                <a:extLst>
                  <a:ext uri="{0D108BD9-81ED-4DB2-BD59-A6C34878D82A}">
                    <a16:rowId xmlns:a16="http://schemas.microsoft.com/office/drawing/2014/main" val="2719650519"/>
                  </a:ext>
                </a:extLst>
              </a:tr>
            </a:tbl>
          </a:graphicData>
        </a:graphic>
      </p:graphicFrame>
    </p:spTree>
    <p:extLst>
      <p:ext uri="{BB962C8B-B14F-4D97-AF65-F5344CB8AC3E}">
        <p14:creationId xmlns:p14="http://schemas.microsoft.com/office/powerpoint/2010/main" val="1383270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690FE18-140B-5748-053A-00803F9D2195}"/>
              </a:ext>
            </a:extLst>
          </p:cNvPr>
          <p:cNvSpPr>
            <a:spLocks noGrp="1"/>
          </p:cNvSpPr>
          <p:nvPr>
            <p:ph type="title"/>
          </p:nvPr>
        </p:nvSpPr>
        <p:spPr>
          <a:xfrm>
            <a:off x="467544" y="60149"/>
            <a:ext cx="5338936" cy="720000"/>
          </a:xfrm>
        </p:spPr>
        <p:txBody>
          <a:bodyPr/>
          <a:lstStyle/>
          <a:p>
            <a:r>
              <a:rPr lang="fr-CA" dirty="0"/>
              <a:t>Raisons de remplacement</a:t>
            </a:r>
          </a:p>
        </p:txBody>
      </p:sp>
      <p:graphicFrame>
        <p:nvGraphicFramePr>
          <p:cNvPr id="4" name="Tableau 3">
            <a:extLst>
              <a:ext uri="{FF2B5EF4-FFF2-40B4-BE49-F238E27FC236}">
                <a16:creationId xmlns:a16="http://schemas.microsoft.com/office/drawing/2014/main" id="{394A7192-2731-AF48-A6AB-ECEFC0594A4E}"/>
              </a:ext>
            </a:extLst>
          </p:cNvPr>
          <p:cNvGraphicFramePr>
            <a:graphicFrameLocks noGrp="1"/>
          </p:cNvGraphicFramePr>
          <p:nvPr>
            <p:extLst>
              <p:ext uri="{D42A27DB-BD31-4B8C-83A1-F6EECF244321}">
                <p14:modId xmlns:p14="http://schemas.microsoft.com/office/powerpoint/2010/main" val="1804424586"/>
              </p:ext>
            </p:extLst>
          </p:nvPr>
        </p:nvGraphicFramePr>
        <p:xfrm>
          <a:off x="251520" y="691256"/>
          <a:ext cx="8640960" cy="5475487"/>
        </p:xfrm>
        <a:graphic>
          <a:graphicData uri="http://schemas.openxmlformats.org/drawingml/2006/table">
            <a:tbl>
              <a:tblPr firstRow="1" firstCol="1" bandRow="1">
                <a:tableStyleId>{5C22544A-7EE6-4342-B048-85BDC9FD1C3A}</a:tableStyleId>
              </a:tblPr>
              <a:tblGrid>
                <a:gridCol w="2088232">
                  <a:extLst>
                    <a:ext uri="{9D8B030D-6E8A-4147-A177-3AD203B41FA5}">
                      <a16:colId xmlns:a16="http://schemas.microsoft.com/office/drawing/2014/main" val="2738506518"/>
                    </a:ext>
                  </a:extLst>
                </a:gridCol>
                <a:gridCol w="6552728">
                  <a:extLst>
                    <a:ext uri="{9D8B030D-6E8A-4147-A177-3AD203B41FA5}">
                      <a16:colId xmlns:a16="http://schemas.microsoft.com/office/drawing/2014/main" val="606103585"/>
                    </a:ext>
                  </a:extLst>
                </a:gridCol>
              </a:tblGrid>
              <a:tr h="412868">
                <a:tc>
                  <a:txBody>
                    <a:bodyPr/>
                    <a:lstStyle/>
                    <a:p>
                      <a:pPr algn="ctr">
                        <a:spcBef>
                          <a:spcPts val="300"/>
                        </a:spcBef>
                        <a:spcAft>
                          <a:spcPts val="300"/>
                        </a:spcAft>
                      </a:pPr>
                      <a:r>
                        <a:rPr lang="fr-CA" sz="1400" dirty="0">
                          <a:effectLst/>
                          <a:latin typeface="+mn-lt"/>
                        </a:rPr>
                        <a:t>Raison de remplacement</a:t>
                      </a:r>
                      <a:endParaRPr lang="fr-CA" sz="1400" dirty="0">
                        <a:effectLst/>
                        <a:latin typeface="+mn-lt"/>
                        <a:ea typeface="Times New Roman" panose="02020603050405020304" pitchFamily="18" charset="0"/>
                        <a:cs typeface="Times New Roman" panose="02020603050405020304" pitchFamily="18" charset="0"/>
                      </a:endParaRPr>
                    </a:p>
                  </a:txBody>
                  <a:tcPr marL="41459" marR="41459" marT="0" marB="0" anchor="ctr"/>
                </a:tc>
                <a:tc>
                  <a:txBody>
                    <a:bodyPr/>
                    <a:lstStyle/>
                    <a:p>
                      <a:pPr algn="ctr">
                        <a:spcBef>
                          <a:spcPts val="300"/>
                        </a:spcBef>
                        <a:spcAft>
                          <a:spcPts val="300"/>
                        </a:spcAft>
                      </a:pPr>
                      <a:r>
                        <a:rPr lang="fr-CA" sz="1400" dirty="0">
                          <a:effectLst/>
                          <a:latin typeface="+mn-lt"/>
                        </a:rPr>
                        <a:t>Précision</a:t>
                      </a:r>
                      <a:endParaRPr lang="fr-CA" sz="1400" dirty="0">
                        <a:effectLst/>
                        <a:latin typeface="+mn-lt"/>
                        <a:ea typeface="Times New Roman" panose="02020603050405020304" pitchFamily="18" charset="0"/>
                        <a:cs typeface="Times New Roman" panose="02020603050405020304" pitchFamily="18" charset="0"/>
                      </a:endParaRPr>
                    </a:p>
                  </a:txBody>
                  <a:tcPr marL="41459" marR="41459" marT="0" marB="0" anchor="ctr"/>
                </a:tc>
                <a:extLst>
                  <a:ext uri="{0D108BD9-81ED-4DB2-BD59-A6C34878D82A}">
                    <a16:rowId xmlns:a16="http://schemas.microsoft.com/office/drawing/2014/main" val="500934303"/>
                  </a:ext>
                </a:extLst>
              </a:tr>
              <a:tr h="1651937">
                <a:tc>
                  <a:txBody>
                    <a:bodyPr/>
                    <a:lstStyle/>
                    <a:p>
                      <a:pPr marL="0" indent="0" algn="l">
                        <a:spcBef>
                          <a:spcPts val="600"/>
                        </a:spcBef>
                        <a:spcAft>
                          <a:spcPts val="300"/>
                        </a:spcAft>
                      </a:pPr>
                      <a:r>
                        <a:rPr lang="fr-CA" sz="1400" dirty="0">
                          <a:effectLst/>
                          <a:latin typeface="+mn-lt"/>
                        </a:rPr>
                        <a:t>1 - Changement de condition physique</a:t>
                      </a:r>
                      <a:endParaRPr lang="fr-CA" sz="1400" dirty="0">
                        <a:effectLst/>
                        <a:latin typeface="+mn-lt"/>
                        <a:ea typeface="Times New Roman" panose="02020603050405020304" pitchFamily="18" charset="0"/>
                        <a:cs typeface="Times New Roman" panose="02020603050405020304" pitchFamily="18" charset="0"/>
                      </a:endParaRPr>
                    </a:p>
                  </a:txBody>
                  <a:tcPr marL="41459" marR="41459" marT="0" marB="0"/>
                </a:tc>
                <a:tc>
                  <a:txBody>
                    <a:bodyPr/>
                    <a:lstStyle/>
                    <a:p>
                      <a:pPr marL="0" lvl="0" indent="0" algn="l">
                        <a:spcBef>
                          <a:spcPts val="300"/>
                        </a:spcBef>
                        <a:spcAft>
                          <a:spcPts val="300"/>
                        </a:spcAft>
                        <a:buFont typeface="Symbol" panose="05050102010706020507" pitchFamily="18" charset="2"/>
                        <a:buNone/>
                      </a:pPr>
                      <a:r>
                        <a:rPr lang="fr-CA" sz="1400" dirty="0">
                          <a:effectLst/>
                          <a:latin typeface="+mn-lt"/>
                        </a:rPr>
                        <a:t>OM est requise pour les orthèses, </a:t>
                      </a:r>
                      <a:r>
                        <a:rPr lang="fr-CA" sz="1400" b="1" dirty="0">
                          <a:effectLst/>
                        </a:rPr>
                        <a:t>sauf </a:t>
                      </a:r>
                      <a:r>
                        <a:rPr lang="fr-CA" sz="1400" b="0" dirty="0">
                          <a:effectLst/>
                        </a:rPr>
                        <a:t>si </a:t>
                      </a:r>
                      <a:r>
                        <a:rPr lang="fr-CA" sz="1400" dirty="0">
                          <a:effectLst/>
                        </a:rPr>
                        <a:t>le changement est attribuable à un gain ou une perte de poids</a:t>
                      </a:r>
                      <a:r>
                        <a:rPr lang="fr-CA" sz="1400" dirty="0">
                          <a:effectLst/>
                          <a:latin typeface="+mn-lt"/>
                        </a:rPr>
                        <a:t>. Des allègements sont en vigueur pour les aides suivantes, lorsque la description du changement de condition physique de la PA est documentée au dossier :</a:t>
                      </a:r>
                    </a:p>
                    <a:p>
                      <a:pPr marL="360000" lvl="1" indent="-72000" algn="l">
                        <a:spcBef>
                          <a:spcPts val="0"/>
                        </a:spcBef>
                        <a:spcAft>
                          <a:spcPts val="0"/>
                        </a:spcAft>
                        <a:buFont typeface="Arial" panose="020B0604020202020204" pitchFamily="34" charset="0"/>
                        <a:buChar char="•"/>
                      </a:pPr>
                      <a:r>
                        <a:rPr lang="fr-CA" sz="1400" dirty="0">
                          <a:effectLst/>
                          <a:latin typeface="+mn-lt"/>
                        </a:rPr>
                        <a:t> Prothèse</a:t>
                      </a:r>
                    </a:p>
                    <a:p>
                      <a:pPr marL="360000" lvl="1" indent="-72000" algn="l">
                        <a:spcBef>
                          <a:spcPts val="0"/>
                        </a:spcBef>
                        <a:spcAft>
                          <a:spcPts val="0"/>
                        </a:spcAft>
                        <a:buFont typeface="Arial" panose="020B0604020202020204" pitchFamily="34" charset="0"/>
                        <a:buChar char="•"/>
                      </a:pPr>
                      <a:r>
                        <a:rPr lang="fr-CA" sz="1400" dirty="0">
                          <a:effectLst/>
                          <a:latin typeface="+mn-lt"/>
                        </a:rPr>
                        <a:t> AAM</a:t>
                      </a:r>
                    </a:p>
                    <a:p>
                      <a:pPr marL="360000" lvl="1" indent="-72000" algn="l">
                        <a:spcBef>
                          <a:spcPts val="0"/>
                        </a:spcBef>
                        <a:spcAft>
                          <a:spcPts val="0"/>
                        </a:spcAft>
                        <a:buFont typeface="Arial" panose="020B0604020202020204" pitchFamily="34" charset="0"/>
                        <a:buChar char="•"/>
                      </a:pPr>
                      <a:r>
                        <a:rPr lang="fr-CA" sz="1400" dirty="0">
                          <a:effectLst/>
                          <a:latin typeface="+mn-lt"/>
                        </a:rPr>
                        <a:t> Cadre de verticalisation.</a:t>
                      </a:r>
                    </a:p>
                    <a:p>
                      <a:pPr marL="0" lvl="0" indent="0" algn="l">
                        <a:spcBef>
                          <a:spcPts val="300"/>
                        </a:spcBef>
                        <a:spcAft>
                          <a:spcPts val="300"/>
                        </a:spcAft>
                        <a:buFont typeface="Arial" panose="020B0604020202020204" pitchFamily="34" charset="0"/>
                        <a:buNone/>
                      </a:pPr>
                      <a:r>
                        <a:rPr lang="fr-CA" sz="1400" dirty="0">
                          <a:effectLst/>
                          <a:latin typeface="+mn-lt"/>
                        </a:rPr>
                        <a:t>*Se référer à la </a:t>
                      </a:r>
                      <a:r>
                        <a:rPr lang="fr-CA" sz="1400" dirty="0">
                          <a:effectLst/>
                          <a:latin typeface="+mn-lt"/>
                          <a:hlinkClick r:id="rId3" action="ppaction://hlinksldjump"/>
                        </a:rPr>
                        <a:t>diapositive</a:t>
                      </a:r>
                      <a:r>
                        <a:rPr lang="fr-CA" sz="1400" dirty="0">
                          <a:effectLst/>
                          <a:latin typeface="+mn-lt"/>
                        </a:rPr>
                        <a:t> portant sur les différents allègements.</a:t>
                      </a:r>
                    </a:p>
                  </a:txBody>
                  <a:tcPr marL="41459" marR="41459" marT="0" marB="0"/>
                </a:tc>
                <a:extLst>
                  <a:ext uri="{0D108BD9-81ED-4DB2-BD59-A6C34878D82A}">
                    <a16:rowId xmlns:a16="http://schemas.microsoft.com/office/drawing/2014/main" val="2973998659"/>
                  </a:ext>
                </a:extLst>
              </a:tr>
              <a:tr h="493068">
                <a:tc>
                  <a:txBody>
                    <a:bodyPr/>
                    <a:lstStyle/>
                    <a:p>
                      <a:pPr marL="0" indent="0" algn="l">
                        <a:spcBef>
                          <a:spcPts val="300"/>
                        </a:spcBef>
                        <a:spcAft>
                          <a:spcPts val="300"/>
                        </a:spcAft>
                      </a:pPr>
                      <a:r>
                        <a:rPr lang="fr-CA" sz="1400" dirty="0">
                          <a:effectLst/>
                          <a:latin typeface="+mn-lt"/>
                        </a:rPr>
                        <a:t>5 - Réparation excédant 80 % de la valeur de </a:t>
                      </a:r>
                      <a:r>
                        <a:rPr lang="fr-CA" sz="1400" b="1" kern="1200" dirty="0">
                          <a:solidFill>
                            <a:schemeClr val="lt1"/>
                          </a:solidFill>
                          <a:effectLst/>
                          <a:latin typeface="+mn-lt"/>
                          <a:ea typeface="+mn-ea"/>
                          <a:cs typeface="+mn-cs"/>
                        </a:rPr>
                        <a:t>l'aide</a:t>
                      </a:r>
                    </a:p>
                  </a:txBody>
                  <a:tcPr marL="41459" marR="41459" marT="0" marB="0"/>
                </a:tc>
                <a:tc>
                  <a:txBody>
                    <a:bodyPr/>
                    <a:lstStyle/>
                    <a:p>
                      <a:pPr marL="0" lvl="0" indent="-108000" algn="l">
                        <a:spcBef>
                          <a:spcPts val="300"/>
                        </a:spcBef>
                        <a:spcAft>
                          <a:spcPts val="300"/>
                        </a:spcAft>
                        <a:buFont typeface="Symbol" panose="05050102010706020507" pitchFamily="18" charset="2"/>
                        <a:buChar char=""/>
                      </a:pPr>
                      <a:r>
                        <a:rPr lang="fr-CA" sz="1400" dirty="0">
                          <a:effectLst/>
                          <a:latin typeface="+mn-lt"/>
                        </a:rPr>
                        <a:t>OM est requise si la durée d’utilisation prescrite est terminée.</a:t>
                      </a:r>
                    </a:p>
                    <a:p>
                      <a:pPr marL="0" lvl="0" indent="-108000" algn="l">
                        <a:spcBef>
                          <a:spcPts val="300"/>
                        </a:spcBef>
                        <a:spcAft>
                          <a:spcPts val="300"/>
                        </a:spcAft>
                        <a:buFont typeface="Symbol" panose="05050102010706020507" pitchFamily="18" charset="2"/>
                        <a:buChar char=""/>
                      </a:pPr>
                      <a:r>
                        <a:rPr lang="fr-CA" sz="1400" dirty="0">
                          <a:effectLst/>
                          <a:latin typeface="+mn-lt"/>
                        </a:rPr>
                        <a:t>Estimé de réparation doit être consigné au dossier de la PA et inscrit dans les RC.</a:t>
                      </a:r>
                    </a:p>
                  </a:txBody>
                  <a:tcPr marL="41459" marR="41459" marT="0" marB="0"/>
                </a:tc>
                <a:extLst>
                  <a:ext uri="{0D108BD9-81ED-4DB2-BD59-A6C34878D82A}">
                    <a16:rowId xmlns:a16="http://schemas.microsoft.com/office/drawing/2014/main" val="3671335736"/>
                  </a:ext>
                </a:extLst>
              </a:tr>
              <a:tr h="710309">
                <a:tc>
                  <a:txBody>
                    <a:bodyPr/>
                    <a:lstStyle/>
                    <a:p>
                      <a:pPr marL="0" indent="0" algn="l">
                        <a:spcBef>
                          <a:spcPts val="300"/>
                        </a:spcBef>
                        <a:spcAft>
                          <a:spcPts val="300"/>
                        </a:spcAft>
                      </a:pPr>
                      <a:r>
                        <a:rPr lang="fr-CA" sz="1400">
                          <a:effectLst/>
                          <a:latin typeface="+mn-lt"/>
                        </a:rPr>
                        <a:t>8 - Aide perdue, volée ou détruite non payée par la RAMQ, délai de carence</a:t>
                      </a:r>
                    </a:p>
                  </a:txBody>
                  <a:tcPr marL="41459" marR="41459" marT="0" marB="0"/>
                </a:tc>
                <a:tc>
                  <a:txBody>
                    <a:bodyPr/>
                    <a:lstStyle/>
                    <a:p>
                      <a:pPr marL="0" lvl="0" indent="-108000" algn="l">
                        <a:spcBef>
                          <a:spcPts val="300"/>
                        </a:spcBef>
                        <a:spcAft>
                          <a:spcPts val="300"/>
                        </a:spcAft>
                        <a:buFont typeface="Symbol" panose="05050102010706020507" pitchFamily="18" charset="2"/>
                        <a:buChar char=""/>
                      </a:pPr>
                      <a:r>
                        <a:rPr lang="fr-CA" sz="1400" dirty="0">
                          <a:effectLst/>
                          <a:latin typeface="+mn-lt"/>
                        </a:rPr>
                        <a:t>Peut être utilisé pour une prise en charge lorsque la PA remplace l’aide ou le CPO.</a:t>
                      </a:r>
                    </a:p>
                    <a:p>
                      <a:pPr marL="0" lvl="0" indent="-108000" algn="l">
                        <a:spcBef>
                          <a:spcPts val="300"/>
                        </a:spcBef>
                        <a:spcAft>
                          <a:spcPts val="300"/>
                        </a:spcAft>
                        <a:buFont typeface="Symbol" panose="05050102010706020507" pitchFamily="18" charset="2"/>
                        <a:buChar char=""/>
                      </a:pPr>
                      <a:r>
                        <a:rPr lang="fr-CA" sz="1400" dirty="0">
                          <a:effectLst/>
                          <a:latin typeface="+mn-lt"/>
                        </a:rPr>
                        <a:t>Nature de service « 23 - Remplacement en prise en charge d’une aide sinistrée ».</a:t>
                      </a:r>
                    </a:p>
                  </a:txBody>
                  <a:tcPr marL="41459" marR="41459" marT="0" marB="0" anchor="ctr"/>
                </a:tc>
                <a:extLst>
                  <a:ext uri="{0D108BD9-81ED-4DB2-BD59-A6C34878D82A}">
                    <a16:rowId xmlns:a16="http://schemas.microsoft.com/office/drawing/2014/main" val="1962117465"/>
                  </a:ext>
                </a:extLst>
              </a:tr>
              <a:tr h="730664">
                <a:tc>
                  <a:txBody>
                    <a:bodyPr/>
                    <a:lstStyle/>
                    <a:p>
                      <a:pPr algn="l">
                        <a:spcBef>
                          <a:spcPts val="300"/>
                        </a:spcBef>
                        <a:spcAft>
                          <a:spcPts val="300"/>
                        </a:spcAft>
                      </a:pPr>
                      <a:r>
                        <a:rPr lang="fr-CA" sz="1400" dirty="0">
                          <a:effectLst/>
                          <a:latin typeface="+mn-lt"/>
                        </a:rPr>
                        <a:t>11 - Croissance</a:t>
                      </a:r>
                      <a:endParaRPr lang="fr-CA" sz="1400" dirty="0">
                        <a:effectLst/>
                        <a:latin typeface="+mn-lt"/>
                        <a:ea typeface="Times New Roman" panose="02020603050405020304" pitchFamily="18" charset="0"/>
                        <a:cs typeface="Times New Roman" panose="02020603050405020304" pitchFamily="18" charset="0"/>
                      </a:endParaRPr>
                    </a:p>
                  </a:txBody>
                  <a:tcPr marL="41459" marR="41459" marT="0" marB="0"/>
                </a:tc>
                <a:tc>
                  <a:txBody>
                    <a:bodyPr/>
                    <a:lstStyle/>
                    <a:p>
                      <a:pPr marL="0" lvl="0" indent="-108000" algn="l">
                        <a:spcBef>
                          <a:spcPts val="300"/>
                        </a:spcBef>
                        <a:spcAft>
                          <a:spcPts val="300"/>
                        </a:spcAft>
                        <a:buFont typeface="Symbol" panose="05050102010706020507" pitchFamily="18" charset="2"/>
                        <a:buChar char=""/>
                      </a:pPr>
                      <a:r>
                        <a:rPr lang="fr-CA" sz="1400" dirty="0">
                          <a:effectLst/>
                          <a:latin typeface="+mn-lt"/>
                        </a:rPr>
                        <a:t>PA doit être âgée de moins de 19 ans à la date de service.</a:t>
                      </a:r>
                    </a:p>
                    <a:p>
                      <a:pPr marL="0" lvl="0" indent="-108000" algn="l">
                        <a:spcBef>
                          <a:spcPts val="300"/>
                        </a:spcBef>
                        <a:spcAft>
                          <a:spcPts val="300"/>
                        </a:spcAft>
                        <a:buFont typeface="Symbol" panose="05050102010706020507" pitchFamily="18" charset="2"/>
                        <a:buChar char=""/>
                      </a:pPr>
                      <a:r>
                        <a:rPr lang="fr-CA" sz="1400" dirty="0">
                          <a:effectLst/>
                          <a:latin typeface="+mn-lt"/>
                          <a:ea typeface="Times New Roman" panose="02020603050405020304" pitchFamily="18" charset="0"/>
                          <a:cs typeface="Times New Roman" panose="02020603050405020304" pitchFamily="18" charset="0"/>
                        </a:rPr>
                        <a:t>Démonstration de la croissance doit être consignée au dossier. (Ex. : note au dossier confirmant que l’appareil est rendu au maximum des ajustements possibles).</a:t>
                      </a:r>
                    </a:p>
                  </a:txBody>
                  <a:tcPr marL="41459" marR="41459" marT="0" marB="0" anchor="ctr"/>
                </a:tc>
                <a:extLst>
                  <a:ext uri="{0D108BD9-81ED-4DB2-BD59-A6C34878D82A}">
                    <a16:rowId xmlns:a16="http://schemas.microsoft.com/office/drawing/2014/main" val="2335939687"/>
                  </a:ext>
                </a:extLst>
              </a:tr>
              <a:tr h="651244">
                <a:tc>
                  <a:txBody>
                    <a:bodyPr/>
                    <a:lstStyle/>
                    <a:p>
                      <a:pPr marL="0" lvl="0" indent="0" algn="l">
                        <a:spcBef>
                          <a:spcPts val="300"/>
                        </a:spcBef>
                        <a:spcAft>
                          <a:spcPts val="300"/>
                        </a:spcAft>
                        <a:buFont typeface="+mj-lt"/>
                        <a:buNone/>
                      </a:pPr>
                      <a:r>
                        <a:rPr lang="fr-CA" sz="1400" dirty="0">
                          <a:effectLst/>
                          <a:latin typeface="+mn-lt"/>
                        </a:rPr>
                        <a:t>14 - Usure - aide désuète  </a:t>
                      </a:r>
                      <a:endParaRPr lang="fr-CA" sz="1400" dirty="0">
                        <a:effectLst/>
                        <a:latin typeface="+mn-lt"/>
                        <a:ea typeface="Times New Roman" panose="02020603050405020304" pitchFamily="18" charset="0"/>
                        <a:cs typeface="Times New Roman" panose="02020603050405020304" pitchFamily="18" charset="0"/>
                      </a:endParaRPr>
                    </a:p>
                  </a:txBody>
                  <a:tcPr marL="41459" marR="41459" marT="0" marB="0"/>
                </a:tc>
                <a:tc>
                  <a:txBody>
                    <a:bodyPr/>
                    <a:lstStyle/>
                    <a:p>
                      <a:pPr marL="0" lvl="0" indent="-108000" algn="l">
                        <a:spcBef>
                          <a:spcPts val="300"/>
                        </a:spcBef>
                        <a:spcAft>
                          <a:spcPts val="300"/>
                        </a:spcAft>
                        <a:buFont typeface="Symbol" panose="05050102010706020507" pitchFamily="18" charset="2"/>
                        <a:buChar char=""/>
                      </a:pPr>
                      <a:r>
                        <a:rPr lang="fr-CA" sz="1400" dirty="0">
                          <a:effectLst/>
                          <a:latin typeface="+mn-lt"/>
                        </a:rPr>
                        <a:t>Lorsqu’une aide n’est pas réparable en raison de son usure.</a:t>
                      </a:r>
                    </a:p>
                    <a:p>
                      <a:pPr marL="0" marR="0" lvl="0" indent="-1080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lang="fr-CA" sz="1400" dirty="0">
                          <a:effectLst/>
                          <a:latin typeface="+mn-lt"/>
                        </a:rPr>
                        <a:t>Estimé de réparation ou explication du bris non réparable de l’aide doit être consigné au dossier de la PA et inscrit dans les RC.</a:t>
                      </a:r>
                    </a:p>
                  </a:txBody>
                  <a:tcPr marL="41459" marR="41459" marT="0" marB="0"/>
                </a:tc>
                <a:extLst>
                  <a:ext uri="{0D108BD9-81ED-4DB2-BD59-A6C34878D82A}">
                    <a16:rowId xmlns:a16="http://schemas.microsoft.com/office/drawing/2014/main" val="3484109587"/>
                  </a:ext>
                </a:extLst>
              </a:tr>
              <a:tr h="750509">
                <a:tc>
                  <a:txBody>
                    <a:bodyPr/>
                    <a:lstStyle/>
                    <a:p>
                      <a:pPr marL="0" indent="0" algn="l">
                        <a:spcBef>
                          <a:spcPts val="300"/>
                        </a:spcBef>
                        <a:spcAft>
                          <a:spcPts val="300"/>
                        </a:spcAft>
                      </a:pPr>
                      <a:r>
                        <a:rPr lang="fr-CA" sz="1400" dirty="0">
                          <a:effectLst/>
                          <a:latin typeface="+mn-lt"/>
                        </a:rPr>
                        <a:t>19 - Aide perdue, volée ou détruite, fin du délai de carence</a:t>
                      </a:r>
                      <a:endParaRPr lang="fr-CA" sz="1400" dirty="0">
                        <a:effectLst/>
                        <a:latin typeface="+mn-lt"/>
                        <a:ea typeface="Times New Roman" panose="02020603050405020304" pitchFamily="18" charset="0"/>
                        <a:cs typeface="Times New Roman" panose="02020603050405020304" pitchFamily="18" charset="0"/>
                      </a:endParaRPr>
                    </a:p>
                  </a:txBody>
                  <a:tcPr marL="41459" marR="41459" marT="0" marB="0"/>
                </a:tc>
                <a:tc>
                  <a:txBody>
                    <a:bodyPr/>
                    <a:lstStyle/>
                    <a:p>
                      <a:pPr marL="0" lvl="0" indent="-108000" algn="l">
                        <a:spcBef>
                          <a:spcPts val="0"/>
                        </a:spcBef>
                        <a:spcAft>
                          <a:spcPts val="0"/>
                        </a:spcAft>
                        <a:buFont typeface="Symbol" panose="05050102010706020507" pitchFamily="18" charset="2"/>
                        <a:buChar char=""/>
                      </a:pPr>
                      <a:r>
                        <a:rPr lang="fr-CA" sz="1400" dirty="0">
                          <a:effectLst/>
                          <a:latin typeface="+mn-lt"/>
                        </a:rPr>
                        <a:t>Délai de carence de 2 ans suite au sinistre doit être atteint.</a:t>
                      </a:r>
                    </a:p>
                    <a:p>
                      <a:pPr marL="200660" lvl="0" indent="-193040" algn="l">
                        <a:spcBef>
                          <a:spcPts val="0"/>
                        </a:spcBef>
                        <a:spcAft>
                          <a:spcPts val="0"/>
                        </a:spcAft>
                      </a:pPr>
                      <a:r>
                        <a:rPr lang="fr-CA" sz="1400" b="1" dirty="0">
                          <a:effectLst/>
                          <a:latin typeface="+mn-lt"/>
                        </a:rPr>
                        <a:t>OU</a:t>
                      </a:r>
                    </a:p>
                    <a:p>
                      <a:pPr marL="0" lvl="0" indent="-108000" algn="l">
                        <a:spcBef>
                          <a:spcPts val="0"/>
                        </a:spcBef>
                        <a:spcAft>
                          <a:spcPts val="0"/>
                        </a:spcAft>
                        <a:buFont typeface="Symbol" panose="05050102010706020507" pitchFamily="18" charset="2"/>
                        <a:buChar char=""/>
                      </a:pPr>
                      <a:r>
                        <a:rPr lang="fr-CA" sz="1400" dirty="0">
                          <a:effectLst/>
                          <a:latin typeface="+mn-lt"/>
                        </a:rPr>
                        <a:t>Durée de vie de l’aide remplacée doit être expirée.</a:t>
                      </a:r>
                      <a:endParaRPr lang="fr-CA" sz="1400" dirty="0">
                        <a:effectLst/>
                        <a:latin typeface="+mn-lt"/>
                        <a:ea typeface="Times New Roman" panose="02020603050405020304" pitchFamily="18" charset="0"/>
                        <a:cs typeface="Times New Roman" panose="02020603050405020304" pitchFamily="18" charset="0"/>
                      </a:endParaRPr>
                    </a:p>
                  </a:txBody>
                  <a:tcPr marL="41459" marR="41459" marT="0" marB="0" anchor="ctr"/>
                </a:tc>
                <a:extLst>
                  <a:ext uri="{0D108BD9-81ED-4DB2-BD59-A6C34878D82A}">
                    <a16:rowId xmlns:a16="http://schemas.microsoft.com/office/drawing/2014/main" val="3092472931"/>
                  </a:ext>
                </a:extLst>
              </a:tr>
            </a:tbl>
          </a:graphicData>
        </a:graphic>
      </p:graphicFrame>
    </p:spTree>
    <p:extLst>
      <p:ext uri="{BB962C8B-B14F-4D97-AF65-F5344CB8AC3E}">
        <p14:creationId xmlns:p14="http://schemas.microsoft.com/office/powerpoint/2010/main" val="3798319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A08E69-FAB1-C4B8-5510-E5793BF42FAC}"/>
              </a:ext>
            </a:extLst>
          </p:cNvPr>
          <p:cNvSpPr>
            <a:spLocks noGrp="1"/>
          </p:cNvSpPr>
          <p:nvPr>
            <p:ph type="title"/>
          </p:nvPr>
        </p:nvSpPr>
        <p:spPr/>
        <p:txBody>
          <a:bodyPr>
            <a:normAutofit/>
          </a:bodyPr>
          <a:lstStyle/>
          <a:p>
            <a:r>
              <a:rPr lang="fr-CA" dirty="0"/>
              <a:t>Raisons de réparation</a:t>
            </a:r>
          </a:p>
        </p:txBody>
      </p:sp>
      <p:graphicFrame>
        <p:nvGraphicFramePr>
          <p:cNvPr id="4" name="Tableau 3">
            <a:extLst>
              <a:ext uri="{FF2B5EF4-FFF2-40B4-BE49-F238E27FC236}">
                <a16:creationId xmlns:a16="http://schemas.microsoft.com/office/drawing/2014/main" id="{BCFACB78-8FBD-698A-520B-53BF569077E5}"/>
              </a:ext>
            </a:extLst>
          </p:cNvPr>
          <p:cNvGraphicFramePr>
            <a:graphicFrameLocks noGrp="1"/>
          </p:cNvGraphicFramePr>
          <p:nvPr>
            <p:extLst>
              <p:ext uri="{D42A27DB-BD31-4B8C-83A1-F6EECF244321}">
                <p14:modId xmlns:p14="http://schemas.microsoft.com/office/powerpoint/2010/main" val="3419401225"/>
              </p:ext>
            </p:extLst>
          </p:nvPr>
        </p:nvGraphicFramePr>
        <p:xfrm>
          <a:off x="549796" y="1124744"/>
          <a:ext cx="8044408" cy="4392488"/>
        </p:xfrm>
        <a:graphic>
          <a:graphicData uri="http://schemas.openxmlformats.org/drawingml/2006/table">
            <a:tbl>
              <a:tblPr firstRow="1" firstCol="1" bandRow="1">
                <a:tableStyleId>{5C22544A-7EE6-4342-B048-85BDC9FD1C3A}</a:tableStyleId>
              </a:tblPr>
              <a:tblGrid>
                <a:gridCol w="2504391">
                  <a:extLst>
                    <a:ext uri="{9D8B030D-6E8A-4147-A177-3AD203B41FA5}">
                      <a16:colId xmlns:a16="http://schemas.microsoft.com/office/drawing/2014/main" val="1099393581"/>
                    </a:ext>
                  </a:extLst>
                </a:gridCol>
                <a:gridCol w="5540017">
                  <a:extLst>
                    <a:ext uri="{9D8B030D-6E8A-4147-A177-3AD203B41FA5}">
                      <a16:colId xmlns:a16="http://schemas.microsoft.com/office/drawing/2014/main" val="3305333678"/>
                    </a:ext>
                  </a:extLst>
                </a:gridCol>
              </a:tblGrid>
              <a:tr h="325953">
                <a:tc>
                  <a:txBody>
                    <a:bodyPr/>
                    <a:lstStyle/>
                    <a:p>
                      <a:pPr marL="228600" indent="-228600" algn="ctr">
                        <a:spcBef>
                          <a:spcPts val="300"/>
                        </a:spcBef>
                        <a:spcAft>
                          <a:spcPts val="300"/>
                        </a:spcAft>
                        <a:tabLst>
                          <a:tab pos="228600" algn="l"/>
                          <a:tab pos="449580" algn="l"/>
                        </a:tabLst>
                      </a:pPr>
                      <a:r>
                        <a:rPr lang="fr-CA" sz="1600" dirty="0">
                          <a:effectLst/>
                        </a:rPr>
                        <a:t>Description SELAT</a:t>
                      </a:r>
                      <a:endParaRPr lang="fr-C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28600" indent="-228600" algn="ctr">
                        <a:spcBef>
                          <a:spcPts val="300"/>
                        </a:spcBef>
                        <a:spcAft>
                          <a:spcPts val="300"/>
                        </a:spcAft>
                        <a:tabLst>
                          <a:tab pos="228600" algn="l"/>
                          <a:tab pos="449580" algn="l"/>
                        </a:tabLst>
                      </a:pPr>
                      <a:r>
                        <a:rPr lang="fr-CA" sz="1600" dirty="0">
                          <a:effectLst/>
                        </a:rPr>
                        <a:t>Précision</a:t>
                      </a:r>
                      <a:endParaRPr lang="fr-C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9865350"/>
                  </a:ext>
                </a:extLst>
              </a:tr>
              <a:tr h="325953">
                <a:tc>
                  <a:txBody>
                    <a:bodyPr/>
                    <a:lstStyle/>
                    <a:p>
                      <a:pPr marL="228600" indent="-228600" algn="l">
                        <a:spcBef>
                          <a:spcPts val="300"/>
                        </a:spcBef>
                        <a:spcAft>
                          <a:spcPts val="300"/>
                        </a:spcAft>
                        <a:tabLst>
                          <a:tab pos="228600" algn="l"/>
                          <a:tab pos="449580" algn="l"/>
                        </a:tabLst>
                      </a:pPr>
                      <a:r>
                        <a:rPr lang="fr-CA" sz="1600" dirty="0">
                          <a:effectLst/>
                        </a:rPr>
                        <a:t>4 - Bris accidentel</a:t>
                      </a:r>
                      <a:endParaRPr lang="fr-C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28600" indent="-228600" algn="l">
                        <a:spcBef>
                          <a:spcPts val="300"/>
                        </a:spcBef>
                        <a:spcAft>
                          <a:spcPts val="300"/>
                        </a:spcAft>
                        <a:tabLst>
                          <a:tab pos="228600" algn="l"/>
                          <a:tab pos="449580" algn="l"/>
                        </a:tabLst>
                      </a:pPr>
                      <a:r>
                        <a:rPr lang="fr-CA" sz="1600" dirty="0">
                          <a:effectLst/>
                        </a:rPr>
                        <a:t>Permise en période de garantie ou non</a:t>
                      </a:r>
                      <a:endParaRPr lang="fr-C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1640322"/>
                  </a:ext>
                </a:extLst>
              </a:tr>
              <a:tr h="1185624">
                <a:tc>
                  <a:txBody>
                    <a:bodyPr/>
                    <a:lstStyle/>
                    <a:p>
                      <a:pPr marL="0" indent="0" algn="l">
                        <a:spcBef>
                          <a:spcPts val="300"/>
                        </a:spcBef>
                        <a:spcAft>
                          <a:spcPts val="300"/>
                        </a:spcAft>
                        <a:tabLst>
                          <a:tab pos="228600" algn="l"/>
                          <a:tab pos="449580" algn="l"/>
                        </a:tabLst>
                      </a:pPr>
                      <a:r>
                        <a:rPr lang="fr-CA" sz="1600" dirty="0">
                          <a:effectLst/>
                        </a:rPr>
                        <a:t>5 - Changement de la condition physique de la personne assurée</a:t>
                      </a:r>
                      <a:endParaRPr lang="fr-C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88900" indent="-88900" algn="l">
                        <a:spcBef>
                          <a:spcPts val="300"/>
                        </a:spcBef>
                        <a:spcAft>
                          <a:spcPts val="600"/>
                        </a:spcAft>
                        <a:buFont typeface="Arial" panose="020B0604020202020204" pitchFamily="34" charset="0"/>
                        <a:buChar char="•"/>
                        <a:tabLst>
                          <a:tab pos="88900" algn="l"/>
                          <a:tab pos="449263" algn="l"/>
                        </a:tabLst>
                      </a:pPr>
                      <a:r>
                        <a:rPr lang="fr-CA" sz="1600" dirty="0">
                          <a:effectLst/>
                        </a:rPr>
                        <a:t>OM obligatoire au dossier de la PA, </a:t>
                      </a:r>
                      <a:r>
                        <a:rPr lang="fr-CA" sz="1600" b="1" dirty="0">
                          <a:effectLst/>
                        </a:rPr>
                        <a:t>sauf </a:t>
                      </a:r>
                      <a:r>
                        <a:rPr lang="fr-CA" sz="1600" b="0" dirty="0">
                          <a:effectLst/>
                        </a:rPr>
                        <a:t>si </a:t>
                      </a:r>
                      <a:r>
                        <a:rPr lang="fr-CA" sz="1600" dirty="0">
                          <a:effectLst/>
                        </a:rPr>
                        <a:t>le changement est attribuable à un gain ou une perte de poids ou s’il s’agit d’une aide visée par un allègement</a:t>
                      </a:r>
                    </a:p>
                    <a:p>
                      <a:pPr marL="88900" indent="-88900" algn="l">
                        <a:spcAft>
                          <a:spcPts val="300"/>
                        </a:spcAft>
                        <a:buFont typeface="Arial" panose="020B0604020202020204" pitchFamily="34" charset="0"/>
                        <a:buChar char="•"/>
                        <a:tabLst>
                          <a:tab pos="88900" algn="l"/>
                          <a:tab pos="449263" algn="l"/>
                        </a:tabLst>
                      </a:pPr>
                      <a:r>
                        <a:rPr lang="fr-CA" sz="1600" dirty="0">
                          <a:effectLst/>
                        </a:rPr>
                        <a:t>Voir directive </a:t>
                      </a:r>
                      <a:r>
                        <a:rPr lang="fr-CA" sz="1600" u="sng" dirty="0">
                          <a:effectLst/>
                          <a:hlinkClick r:id="rId3"/>
                        </a:rPr>
                        <a:t>Ordonnance médicale</a:t>
                      </a:r>
                      <a:r>
                        <a:rPr lang="fr-CA" sz="1600" dirty="0">
                          <a:effectLst/>
                        </a:rPr>
                        <a:t> </a:t>
                      </a:r>
                      <a:endParaRPr lang="fr-C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3849763"/>
                  </a:ext>
                </a:extLst>
              </a:tr>
              <a:tr h="651906">
                <a:tc>
                  <a:txBody>
                    <a:bodyPr/>
                    <a:lstStyle/>
                    <a:p>
                      <a:pPr marL="228600" indent="-228600" algn="l">
                        <a:spcBef>
                          <a:spcPts val="300"/>
                        </a:spcBef>
                        <a:spcAft>
                          <a:spcPts val="300"/>
                        </a:spcAft>
                        <a:tabLst>
                          <a:tab pos="228600" algn="l"/>
                          <a:tab pos="449580" algn="l"/>
                        </a:tabLst>
                      </a:pPr>
                      <a:r>
                        <a:rPr lang="fr-CA" sz="1600" dirty="0">
                          <a:effectLst/>
                        </a:rPr>
                        <a:t>6 - Croissance de la personne assurée</a:t>
                      </a:r>
                      <a:endParaRPr lang="fr-C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28600" indent="-228600" algn="l">
                        <a:spcBef>
                          <a:spcPts val="300"/>
                        </a:spcBef>
                        <a:spcAft>
                          <a:spcPts val="300"/>
                        </a:spcAft>
                        <a:tabLst>
                          <a:tab pos="228600" algn="l"/>
                          <a:tab pos="449580" algn="l"/>
                        </a:tabLst>
                      </a:pPr>
                      <a:r>
                        <a:rPr lang="fr-CA" sz="1600">
                          <a:effectLst/>
                        </a:rPr>
                        <a:t>PA doit avoir moins de 19 ans à la date de service</a:t>
                      </a:r>
                    </a:p>
                    <a:p>
                      <a:pPr marL="228600" indent="-228600" algn="l">
                        <a:spcBef>
                          <a:spcPts val="300"/>
                        </a:spcBef>
                        <a:spcAft>
                          <a:spcPts val="300"/>
                        </a:spcAft>
                        <a:tabLst>
                          <a:tab pos="228600" algn="l"/>
                          <a:tab pos="449580" algn="l"/>
                        </a:tabLst>
                      </a:pPr>
                      <a:r>
                        <a:rPr lang="fr-CA" sz="1600">
                          <a:effectLst/>
                          <a:latin typeface="+mn-lt"/>
                          <a:ea typeface="Times New Roman" panose="02020603050405020304" pitchFamily="18" charset="0"/>
                          <a:cs typeface="Times New Roman" panose="02020603050405020304" pitchFamily="18" charset="0"/>
                        </a:rPr>
                        <a:t>Aucune OM n’est requise</a:t>
                      </a:r>
                    </a:p>
                  </a:txBody>
                  <a:tcPr marL="68580" marR="68580" marT="0" marB="0" anchor="ctr"/>
                </a:tc>
                <a:extLst>
                  <a:ext uri="{0D108BD9-81ED-4DB2-BD59-A6C34878D82A}">
                    <a16:rowId xmlns:a16="http://schemas.microsoft.com/office/drawing/2014/main" val="2445363375"/>
                  </a:ext>
                </a:extLst>
              </a:tr>
              <a:tr h="549854">
                <a:tc>
                  <a:txBody>
                    <a:bodyPr/>
                    <a:lstStyle/>
                    <a:p>
                      <a:pPr marL="228600" indent="-228600" algn="l">
                        <a:spcBef>
                          <a:spcPts val="300"/>
                        </a:spcBef>
                        <a:spcAft>
                          <a:spcPts val="300"/>
                        </a:spcAft>
                        <a:tabLst>
                          <a:tab pos="228600" algn="l"/>
                          <a:tab pos="449580" algn="l"/>
                        </a:tabLst>
                      </a:pPr>
                      <a:r>
                        <a:rPr lang="fr-CA" sz="1600" dirty="0">
                          <a:effectLst/>
                        </a:rPr>
                        <a:t>8 - Usure normale et entretien</a:t>
                      </a:r>
                      <a:endParaRPr lang="fr-C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l">
                        <a:spcBef>
                          <a:spcPts val="300"/>
                        </a:spcBef>
                        <a:spcAft>
                          <a:spcPts val="300"/>
                        </a:spcAft>
                        <a:tabLst>
                          <a:tab pos="228600" algn="l"/>
                          <a:tab pos="449580" algn="l"/>
                        </a:tabLst>
                      </a:pPr>
                      <a:r>
                        <a:rPr lang="fr-CA" sz="1600">
                          <a:effectLst/>
                        </a:rPr>
                        <a:t>Permise en période de garantie lorsque non couvert par la garantie</a:t>
                      </a:r>
                      <a:endParaRPr lang="fr-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6851515"/>
                  </a:ext>
                </a:extLst>
              </a:tr>
              <a:tr h="1353198">
                <a:tc>
                  <a:txBody>
                    <a:bodyPr/>
                    <a:lstStyle/>
                    <a:p>
                      <a:pPr marL="228600" indent="-228600" algn="l">
                        <a:spcBef>
                          <a:spcPts val="300"/>
                        </a:spcBef>
                        <a:spcAft>
                          <a:spcPts val="300"/>
                        </a:spcAft>
                        <a:tabLst>
                          <a:tab pos="228600" algn="l"/>
                          <a:tab pos="449580" algn="l"/>
                        </a:tabLst>
                      </a:pPr>
                      <a:r>
                        <a:rPr lang="fr-CA" sz="1600" dirty="0">
                          <a:effectLst/>
                        </a:rPr>
                        <a:t>9 - Utilisation négligente ou abusive</a:t>
                      </a:r>
                      <a:endParaRPr lang="fr-C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77800" indent="-177800" algn="l">
                        <a:spcBef>
                          <a:spcPts val="300"/>
                        </a:spcBef>
                        <a:spcAft>
                          <a:spcPts val="200"/>
                        </a:spcAft>
                        <a:buFont typeface="Arial" panose="020B0604020202020204" pitchFamily="34" charset="0"/>
                        <a:buChar char="•"/>
                        <a:tabLst>
                          <a:tab pos="88900" algn="l"/>
                          <a:tab pos="449263" algn="l"/>
                        </a:tabLst>
                      </a:pPr>
                      <a:r>
                        <a:rPr lang="fr-CA" sz="1600" dirty="0">
                          <a:effectLst/>
                        </a:rPr>
                        <a:t>Aviser la RAMQ via Assistance SELAT avant de transmettre ce type de demande pour exposer la situation</a:t>
                      </a:r>
                    </a:p>
                    <a:p>
                      <a:pPr marL="177800" indent="-177800" algn="l">
                        <a:spcBef>
                          <a:spcPts val="300"/>
                        </a:spcBef>
                        <a:spcAft>
                          <a:spcPts val="200"/>
                        </a:spcAft>
                        <a:buFont typeface="Arial" panose="020B0604020202020204" pitchFamily="34" charset="0"/>
                        <a:buChar char="•"/>
                        <a:tabLst>
                          <a:tab pos="88900" algn="l"/>
                          <a:tab pos="449263" algn="l"/>
                        </a:tabLst>
                      </a:pPr>
                      <a:r>
                        <a:rPr lang="fr-CA" sz="1600" dirty="0">
                          <a:effectLst/>
                        </a:rPr>
                        <a:t>Incident doit être documenté au dossier de la PA</a:t>
                      </a:r>
                    </a:p>
                    <a:p>
                      <a:pPr marL="177800" indent="-177800" algn="l">
                        <a:spcBef>
                          <a:spcPts val="300"/>
                        </a:spcBef>
                        <a:spcAft>
                          <a:spcPts val="200"/>
                        </a:spcAft>
                        <a:buFont typeface="Arial" panose="020B0604020202020204" pitchFamily="34" charset="0"/>
                        <a:buChar char="•"/>
                        <a:tabLst>
                          <a:tab pos="88900" algn="l"/>
                          <a:tab pos="449263" algn="l"/>
                        </a:tabLst>
                      </a:pPr>
                      <a:r>
                        <a:rPr lang="fr-CA" sz="1600" dirty="0">
                          <a:effectLst/>
                        </a:rPr>
                        <a:t>Raison doit être justifiée dans les RC</a:t>
                      </a:r>
                    </a:p>
                  </a:txBody>
                  <a:tcPr marL="68580" marR="68580" marT="0" marB="0" anchor="ctr"/>
                </a:tc>
                <a:extLst>
                  <a:ext uri="{0D108BD9-81ED-4DB2-BD59-A6C34878D82A}">
                    <a16:rowId xmlns:a16="http://schemas.microsoft.com/office/drawing/2014/main" val="101811822"/>
                  </a:ext>
                </a:extLst>
              </a:tr>
            </a:tbl>
          </a:graphicData>
        </a:graphic>
      </p:graphicFrame>
    </p:spTree>
    <p:extLst>
      <p:ext uri="{BB962C8B-B14F-4D97-AF65-F5344CB8AC3E}">
        <p14:creationId xmlns:p14="http://schemas.microsoft.com/office/powerpoint/2010/main" val="27027794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14577C-107A-CDC5-3C77-07F11A6E8437}"/>
              </a:ext>
            </a:extLst>
          </p:cNvPr>
          <p:cNvSpPr>
            <a:spLocks noGrp="1"/>
          </p:cNvSpPr>
          <p:nvPr>
            <p:ph type="title"/>
          </p:nvPr>
        </p:nvSpPr>
        <p:spPr>
          <a:xfrm>
            <a:off x="457200" y="242605"/>
            <a:ext cx="5338936" cy="720000"/>
          </a:xfrm>
        </p:spPr>
        <p:txBody>
          <a:bodyPr/>
          <a:lstStyle/>
          <a:p>
            <a:r>
              <a:rPr lang="fr-CA" dirty="0"/>
              <a:t>Étriers/surélévations</a:t>
            </a:r>
          </a:p>
        </p:txBody>
      </p:sp>
      <p:graphicFrame>
        <p:nvGraphicFramePr>
          <p:cNvPr id="4" name="Espace réservé du contenu 3">
            <a:extLst>
              <a:ext uri="{FF2B5EF4-FFF2-40B4-BE49-F238E27FC236}">
                <a16:creationId xmlns:a16="http://schemas.microsoft.com/office/drawing/2014/main" id="{5A762253-6D00-A325-7FD5-1533768D16C2}"/>
              </a:ext>
            </a:extLst>
          </p:cNvPr>
          <p:cNvGraphicFramePr>
            <a:graphicFrameLocks noGrp="1"/>
          </p:cNvGraphicFramePr>
          <p:nvPr>
            <p:ph idx="1"/>
            <p:extLst>
              <p:ext uri="{D42A27DB-BD31-4B8C-83A1-F6EECF244321}">
                <p14:modId xmlns:p14="http://schemas.microsoft.com/office/powerpoint/2010/main" val="2048799274"/>
              </p:ext>
            </p:extLst>
          </p:nvPr>
        </p:nvGraphicFramePr>
        <p:xfrm>
          <a:off x="457200" y="764704"/>
          <a:ext cx="822960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1318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3B2E00-F750-F902-1589-5074663E20CC}"/>
              </a:ext>
            </a:extLst>
          </p:cNvPr>
          <p:cNvSpPr>
            <a:spLocks noGrp="1"/>
          </p:cNvSpPr>
          <p:nvPr>
            <p:ph type="title"/>
          </p:nvPr>
        </p:nvSpPr>
        <p:spPr/>
        <p:txBody>
          <a:bodyPr/>
          <a:lstStyle/>
          <a:p>
            <a:r>
              <a:rPr lang="fr-CA" dirty="0"/>
              <a:t>Facturation d’une demande en C.S.</a:t>
            </a:r>
          </a:p>
        </p:txBody>
      </p:sp>
      <p:graphicFrame>
        <p:nvGraphicFramePr>
          <p:cNvPr id="4" name="Tableau 4">
            <a:extLst>
              <a:ext uri="{FF2B5EF4-FFF2-40B4-BE49-F238E27FC236}">
                <a16:creationId xmlns:a16="http://schemas.microsoft.com/office/drawing/2014/main" id="{8339B853-7EF9-83C4-E668-178CFD6C15FA}"/>
              </a:ext>
            </a:extLst>
          </p:cNvPr>
          <p:cNvGraphicFramePr>
            <a:graphicFrameLocks noGrp="1"/>
          </p:cNvGraphicFramePr>
          <p:nvPr>
            <p:ph idx="1"/>
            <p:extLst>
              <p:ext uri="{D42A27DB-BD31-4B8C-83A1-F6EECF244321}">
                <p14:modId xmlns:p14="http://schemas.microsoft.com/office/powerpoint/2010/main" val="3309135698"/>
              </p:ext>
            </p:extLst>
          </p:nvPr>
        </p:nvGraphicFramePr>
        <p:xfrm>
          <a:off x="457200" y="2420889"/>
          <a:ext cx="8229600" cy="2579071"/>
        </p:xfrm>
        <a:graphic>
          <a:graphicData uri="http://schemas.openxmlformats.org/drawingml/2006/table">
            <a:tbl>
              <a:tblPr firstRow="1" bandRow="1">
                <a:tableStyleId>{5C22544A-7EE6-4342-B048-85BDC9FD1C3A}</a:tableStyleId>
              </a:tblPr>
              <a:tblGrid>
                <a:gridCol w="1594520">
                  <a:extLst>
                    <a:ext uri="{9D8B030D-6E8A-4147-A177-3AD203B41FA5}">
                      <a16:colId xmlns:a16="http://schemas.microsoft.com/office/drawing/2014/main" val="3615475715"/>
                    </a:ext>
                  </a:extLst>
                </a:gridCol>
                <a:gridCol w="3891880">
                  <a:extLst>
                    <a:ext uri="{9D8B030D-6E8A-4147-A177-3AD203B41FA5}">
                      <a16:colId xmlns:a16="http://schemas.microsoft.com/office/drawing/2014/main" val="3613102688"/>
                    </a:ext>
                  </a:extLst>
                </a:gridCol>
                <a:gridCol w="2743200">
                  <a:extLst>
                    <a:ext uri="{9D8B030D-6E8A-4147-A177-3AD203B41FA5}">
                      <a16:colId xmlns:a16="http://schemas.microsoft.com/office/drawing/2014/main" val="2356683892"/>
                    </a:ext>
                  </a:extLst>
                </a:gridCol>
              </a:tblGrid>
              <a:tr h="344381">
                <a:tc>
                  <a:txBody>
                    <a:bodyPr/>
                    <a:lstStyle/>
                    <a:p>
                      <a:pPr algn="ctr"/>
                      <a:r>
                        <a:rPr lang="fr-CA" dirty="0"/>
                        <a:t>Dispensateur</a:t>
                      </a:r>
                    </a:p>
                  </a:txBody>
                  <a:tcPr/>
                </a:tc>
                <a:tc>
                  <a:txBody>
                    <a:bodyPr/>
                    <a:lstStyle/>
                    <a:p>
                      <a:pPr algn="ctr"/>
                      <a:r>
                        <a:rPr lang="fr-CA" dirty="0"/>
                        <a:t>Frais remboursables</a:t>
                      </a:r>
                    </a:p>
                  </a:txBody>
                  <a:tcPr/>
                </a:tc>
                <a:tc>
                  <a:txBody>
                    <a:bodyPr/>
                    <a:lstStyle/>
                    <a:p>
                      <a:pPr algn="ctr"/>
                      <a:r>
                        <a:rPr lang="fr-CA" dirty="0"/>
                        <a:t>Frais non remboursables</a:t>
                      </a:r>
                    </a:p>
                  </a:txBody>
                  <a:tcPr/>
                </a:tc>
                <a:extLst>
                  <a:ext uri="{0D108BD9-81ED-4DB2-BD59-A6C34878D82A}">
                    <a16:rowId xmlns:a16="http://schemas.microsoft.com/office/drawing/2014/main" val="1914509440"/>
                  </a:ext>
                </a:extLst>
              </a:tr>
              <a:tr h="602667">
                <a:tc>
                  <a:txBody>
                    <a:bodyPr/>
                    <a:lstStyle/>
                    <a:p>
                      <a:r>
                        <a:rPr lang="fr-CA" dirty="0"/>
                        <a:t>Établissement public</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dirty="0"/>
                        <a:t>Prix coûtant du composant CS, des pièces et des matériaux nécessaires.</a:t>
                      </a:r>
                    </a:p>
                  </a:txBody>
                  <a:tcPr/>
                </a:tc>
                <a:tc rowSpan="2">
                  <a:txBody>
                    <a:bodyPr/>
                    <a:lstStyle/>
                    <a:p>
                      <a:pPr marL="285750" indent="-285750">
                        <a:buFont typeface="Arial" panose="020B0604020202020204" pitchFamily="34" charset="0"/>
                        <a:buChar char="•"/>
                      </a:pPr>
                      <a:r>
                        <a:rPr lang="fr-CA" sz="1800" dirty="0"/>
                        <a:t>Honoraires d’un membre de l’équipe multidisciplinaire (TPOPSO, ergo ou médecin) issu du privé</a:t>
                      </a:r>
                      <a:endParaRPr lang="fr-CA" dirty="0"/>
                    </a:p>
                  </a:txBody>
                  <a:tcPr/>
                </a:tc>
                <a:extLst>
                  <a:ext uri="{0D108BD9-81ED-4DB2-BD59-A6C34878D82A}">
                    <a16:rowId xmlns:a16="http://schemas.microsoft.com/office/drawing/2014/main" val="1066972295"/>
                  </a:ext>
                </a:extLst>
              </a:tr>
              <a:tr h="1573231">
                <a:tc>
                  <a:txBody>
                    <a:bodyPr/>
                    <a:lstStyle/>
                    <a:p>
                      <a:r>
                        <a:rPr lang="fr-CA" dirty="0"/>
                        <a:t>Laboratoire privé</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dirty="0"/>
                        <a:t>Prix du composant moins celui de base, s’il y a lieu*, des pièces et des matériaux nécessaires.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Frais de main-d’œuvre pour l’installation du composant C.S. </a:t>
                      </a:r>
                    </a:p>
                  </a:txBody>
                  <a:tcPr/>
                </a:tc>
                <a:tc vMerge="1">
                  <a:txBody>
                    <a:bodyPr/>
                    <a:lstStyle/>
                    <a:p>
                      <a:endParaRPr lang="fr-CA" dirty="0"/>
                    </a:p>
                  </a:txBody>
                  <a:tcPr/>
                </a:tc>
                <a:extLst>
                  <a:ext uri="{0D108BD9-81ED-4DB2-BD59-A6C34878D82A}">
                    <a16:rowId xmlns:a16="http://schemas.microsoft.com/office/drawing/2014/main" val="2754332271"/>
                  </a:ext>
                </a:extLst>
              </a:tr>
            </a:tbl>
          </a:graphicData>
        </a:graphic>
      </p:graphicFrame>
      <p:sp>
        <p:nvSpPr>
          <p:cNvPr id="5" name="ZoneTexte 4">
            <a:extLst>
              <a:ext uri="{FF2B5EF4-FFF2-40B4-BE49-F238E27FC236}">
                <a16:creationId xmlns:a16="http://schemas.microsoft.com/office/drawing/2014/main" id="{9DB5225B-9D0D-2DA9-B9A3-43B99082CC14}"/>
              </a:ext>
            </a:extLst>
          </p:cNvPr>
          <p:cNvSpPr txBox="1"/>
          <p:nvPr/>
        </p:nvSpPr>
        <p:spPr>
          <a:xfrm>
            <a:off x="457200" y="1087036"/>
            <a:ext cx="7992888" cy="1077218"/>
          </a:xfrm>
          <a:prstGeom prst="rect">
            <a:avLst/>
          </a:prstGeom>
          <a:noFill/>
        </p:spPr>
        <p:txBody>
          <a:bodyPr wrap="square" rtlCol="0">
            <a:spAutoFit/>
          </a:bodyPr>
          <a:lstStyle/>
          <a:p>
            <a:r>
              <a:rPr lang="fr-CA" sz="1600" dirty="0"/>
              <a:t>Depuis l’implantation du SELAT (le 14 mai 2012), c’est uniquement le composant qui porte la mention C.S. et non plus l’appareil. L’appareil doit donc être facturé à partir des codes d’appareils listés au Tarif et le composant C.S., à partir des codes de composant hors liste inscrits à la </a:t>
            </a:r>
            <a:r>
              <a:rPr lang="fr-CA" sz="1600" dirty="0">
                <a:hlinkClick r:id="rId3"/>
              </a:rPr>
              <a:t>section 7 – Codes génériques de biens et services hors Tarif</a:t>
            </a:r>
            <a:r>
              <a:rPr lang="fr-CA" sz="1600" dirty="0"/>
              <a:t>.</a:t>
            </a:r>
            <a:endParaRPr lang="fr-CA" sz="1600" dirty="0">
              <a:solidFill>
                <a:srgbClr val="2D2E83"/>
              </a:solidFill>
            </a:endParaRPr>
          </a:p>
        </p:txBody>
      </p:sp>
    </p:spTree>
    <p:extLst>
      <p:ext uri="{BB962C8B-B14F-4D97-AF65-F5344CB8AC3E}">
        <p14:creationId xmlns:p14="http://schemas.microsoft.com/office/powerpoint/2010/main" val="2903326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0AAD9D5-0667-E147-0553-2498CC08F573}"/>
              </a:ext>
            </a:extLst>
          </p:cNvPr>
          <p:cNvSpPr>
            <a:spLocks noGrp="1"/>
          </p:cNvSpPr>
          <p:nvPr>
            <p:ph type="title"/>
          </p:nvPr>
        </p:nvSpPr>
        <p:spPr/>
        <p:txBody>
          <a:bodyPr>
            <a:normAutofit/>
          </a:bodyPr>
          <a:lstStyle/>
          <a:p>
            <a:r>
              <a:rPr lang="fr-CA"/>
              <a:t>Main-d’œuvre facturable</a:t>
            </a:r>
          </a:p>
        </p:txBody>
      </p:sp>
      <p:graphicFrame>
        <p:nvGraphicFramePr>
          <p:cNvPr id="6" name="Tableau 6">
            <a:extLst>
              <a:ext uri="{FF2B5EF4-FFF2-40B4-BE49-F238E27FC236}">
                <a16:creationId xmlns:a16="http://schemas.microsoft.com/office/drawing/2014/main" id="{00A14127-7E7E-6BA4-3858-08F7FF871B43}"/>
              </a:ext>
            </a:extLst>
          </p:cNvPr>
          <p:cNvGraphicFramePr>
            <a:graphicFrameLocks noGrp="1"/>
          </p:cNvGraphicFramePr>
          <p:nvPr>
            <p:ph idx="1"/>
            <p:extLst>
              <p:ext uri="{D42A27DB-BD31-4B8C-83A1-F6EECF244321}">
                <p14:modId xmlns:p14="http://schemas.microsoft.com/office/powerpoint/2010/main" val="3080704583"/>
              </p:ext>
            </p:extLst>
          </p:nvPr>
        </p:nvGraphicFramePr>
        <p:xfrm>
          <a:off x="457200" y="1340768"/>
          <a:ext cx="8229600" cy="4033520"/>
        </p:xfrm>
        <a:graphic>
          <a:graphicData uri="http://schemas.openxmlformats.org/drawingml/2006/table">
            <a:tbl>
              <a:tblPr firstRow="1" bandRow="1">
                <a:tableStyleId>{5C22544A-7EE6-4342-B048-85BDC9FD1C3A}</a:tableStyleId>
              </a:tblPr>
              <a:tblGrid>
                <a:gridCol w="2314600">
                  <a:extLst>
                    <a:ext uri="{9D8B030D-6E8A-4147-A177-3AD203B41FA5}">
                      <a16:colId xmlns:a16="http://schemas.microsoft.com/office/drawing/2014/main" val="2340776065"/>
                    </a:ext>
                  </a:extLst>
                </a:gridCol>
                <a:gridCol w="5915000">
                  <a:extLst>
                    <a:ext uri="{9D8B030D-6E8A-4147-A177-3AD203B41FA5}">
                      <a16:colId xmlns:a16="http://schemas.microsoft.com/office/drawing/2014/main" val="868462855"/>
                    </a:ext>
                  </a:extLst>
                </a:gridCol>
              </a:tblGrid>
              <a:tr h="370840">
                <a:tc>
                  <a:txBody>
                    <a:bodyPr/>
                    <a:lstStyle/>
                    <a:p>
                      <a:r>
                        <a:rPr lang="fr-CA" dirty="0"/>
                        <a:t>Étapes</a:t>
                      </a:r>
                    </a:p>
                  </a:txBody>
                  <a:tcPr/>
                </a:tc>
                <a:tc>
                  <a:txBody>
                    <a:bodyPr/>
                    <a:lstStyle/>
                    <a:p>
                      <a:r>
                        <a:rPr lang="fr-CA" dirty="0"/>
                        <a:t>Inclusions</a:t>
                      </a:r>
                    </a:p>
                  </a:txBody>
                  <a:tcPr/>
                </a:tc>
                <a:extLst>
                  <a:ext uri="{0D108BD9-81ED-4DB2-BD59-A6C34878D82A}">
                    <a16:rowId xmlns:a16="http://schemas.microsoft.com/office/drawing/2014/main" val="1776529144"/>
                  </a:ext>
                </a:extLst>
              </a:tr>
              <a:tr h="370840">
                <a:tc>
                  <a:txBody>
                    <a:bodyPr/>
                    <a:lstStyle/>
                    <a:p>
                      <a:r>
                        <a:rPr lang="fr-CA" dirty="0"/>
                        <a:t>Évaluation</a:t>
                      </a:r>
                    </a:p>
                  </a:txBody>
                  <a:tcPr/>
                </a:tc>
                <a:tc>
                  <a:txBody>
                    <a:bodyPr/>
                    <a:lstStyle/>
                    <a:p>
                      <a:pPr marL="285750" indent="-285750">
                        <a:buFont typeface="Arial" panose="020B0604020202020204" pitchFamily="34" charset="0"/>
                        <a:buChar char="•"/>
                      </a:pPr>
                      <a:r>
                        <a:rPr lang="fr-CA" dirty="0"/>
                        <a:t>Évaluation du patient</a:t>
                      </a:r>
                    </a:p>
                    <a:p>
                      <a:pPr marL="285750" indent="-285750">
                        <a:buFont typeface="Arial" panose="020B0604020202020204" pitchFamily="34" charset="0"/>
                        <a:buChar char="•"/>
                      </a:pPr>
                      <a:r>
                        <a:rPr lang="fr-CA" dirty="0"/>
                        <a:t>Planification du traitement</a:t>
                      </a:r>
                    </a:p>
                    <a:p>
                      <a:pPr marL="285750" indent="-285750">
                        <a:buFont typeface="Arial" panose="020B0604020202020204" pitchFamily="34" charset="0"/>
                        <a:buChar char="•"/>
                      </a:pPr>
                      <a:r>
                        <a:rPr lang="fr-CA" dirty="0"/>
                        <a:t>Prise de mesure</a:t>
                      </a:r>
                    </a:p>
                  </a:txBody>
                  <a:tcPr/>
                </a:tc>
                <a:extLst>
                  <a:ext uri="{0D108BD9-81ED-4DB2-BD59-A6C34878D82A}">
                    <a16:rowId xmlns:a16="http://schemas.microsoft.com/office/drawing/2014/main" val="3509272978"/>
                  </a:ext>
                </a:extLst>
              </a:tr>
              <a:tr h="370840">
                <a:tc>
                  <a:txBody>
                    <a:bodyPr/>
                    <a:lstStyle/>
                    <a:p>
                      <a:r>
                        <a:rPr lang="fr-CA" dirty="0"/>
                        <a:t>Prise d’empreinte</a:t>
                      </a:r>
                    </a:p>
                  </a:txBody>
                  <a:tcPr/>
                </a:tc>
                <a:tc>
                  <a:txBody>
                    <a:bodyPr/>
                    <a:lstStyle/>
                    <a:p>
                      <a:pPr marL="285750" indent="-285750">
                        <a:buFont typeface="Arial" panose="020B0604020202020204" pitchFamily="34" charset="0"/>
                        <a:buChar char="•"/>
                      </a:pPr>
                      <a:r>
                        <a:rPr lang="fr-CA" dirty="0"/>
                        <a:t>Prise d’empreinte plâtrée ou numérique 3D</a:t>
                      </a:r>
                    </a:p>
                  </a:txBody>
                  <a:tcPr/>
                </a:tc>
                <a:extLst>
                  <a:ext uri="{0D108BD9-81ED-4DB2-BD59-A6C34878D82A}">
                    <a16:rowId xmlns:a16="http://schemas.microsoft.com/office/drawing/2014/main" val="4198848739"/>
                  </a:ext>
                </a:extLst>
              </a:tr>
              <a:tr h="370840">
                <a:tc>
                  <a:txBody>
                    <a:bodyPr/>
                    <a:lstStyle/>
                    <a:p>
                      <a:r>
                        <a:rPr lang="fr-CA" dirty="0"/>
                        <a:t>Fabrication</a:t>
                      </a:r>
                    </a:p>
                  </a:txBody>
                  <a:tcPr/>
                </a:tc>
                <a:tc>
                  <a:txBody>
                    <a:bodyPr/>
                    <a:lstStyle/>
                    <a:p>
                      <a:pPr marL="285750" indent="-285750">
                        <a:buFont typeface="Arial" panose="020B0604020202020204" pitchFamily="34" charset="0"/>
                        <a:buChar char="•"/>
                      </a:pPr>
                      <a:r>
                        <a:rPr lang="fr-CA" dirty="0"/>
                        <a:t>Étapes préalables à la fabrication</a:t>
                      </a:r>
                    </a:p>
                    <a:p>
                      <a:pPr marL="285750" indent="-285750">
                        <a:buFont typeface="Arial" panose="020B0604020202020204" pitchFamily="34" charset="0"/>
                        <a:buChar char="•"/>
                      </a:pPr>
                      <a:r>
                        <a:rPr lang="fr-CA" dirty="0"/>
                        <a:t>Rectification du positif</a:t>
                      </a:r>
                    </a:p>
                    <a:p>
                      <a:pPr marL="285750" indent="-285750">
                        <a:buFont typeface="Arial" panose="020B0604020202020204" pitchFamily="34" charset="0"/>
                        <a:buChar char="•"/>
                      </a:pPr>
                      <a:r>
                        <a:rPr lang="fr-CA" dirty="0"/>
                        <a:t>Moulage</a:t>
                      </a:r>
                    </a:p>
                    <a:p>
                      <a:pPr marL="285750" indent="-285750">
                        <a:buFont typeface="Arial" panose="020B0604020202020204" pitchFamily="34" charset="0"/>
                        <a:buChar char="•"/>
                      </a:pPr>
                      <a:r>
                        <a:rPr lang="fr-CA" dirty="0"/>
                        <a:t>Alignement de banc </a:t>
                      </a:r>
                    </a:p>
                    <a:p>
                      <a:pPr marL="285750" indent="-285750">
                        <a:buFont typeface="Arial" panose="020B0604020202020204" pitchFamily="34" charset="0"/>
                        <a:buChar char="•"/>
                      </a:pPr>
                      <a:r>
                        <a:rPr lang="fr-CA" dirty="0"/>
                        <a:t>Finalisation de l'appareil</a:t>
                      </a:r>
                    </a:p>
                  </a:txBody>
                  <a:tcPr/>
                </a:tc>
                <a:extLst>
                  <a:ext uri="{0D108BD9-81ED-4DB2-BD59-A6C34878D82A}">
                    <a16:rowId xmlns:a16="http://schemas.microsoft.com/office/drawing/2014/main" val="1865562217"/>
                  </a:ext>
                </a:extLst>
              </a:tr>
              <a:tr h="370840">
                <a:tc>
                  <a:txBody>
                    <a:bodyPr/>
                    <a:lstStyle/>
                    <a:p>
                      <a:r>
                        <a:rPr lang="fr-CA" dirty="0"/>
                        <a:t>Essayages et livraison</a:t>
                      </a:r>
                    </a:p>
                  </a:txBody>
                  <a:tcPr/>
                </a:tc>
                <a:tc>
                  <a:txBody>
                    <a:bodyPr/>
                    <a:lstStyle/>
                    <a:p>
                      <a:pPr marL="285750" indent="-285750">
                        <a:buFont typeface="Arial" panose="020B0604020202020204" pitchFamily="34" charset="0"/>
                        <a:buChar char="•"/>
                      </a:pPr>
                      <a:r>
                        <a:rPr lang="fr-CA" dirty="0"/>
                        <a:t>Essayage(s) pendant la fabrication et à la livraison</a:t>
                      </a:r>
                    </a:p>
                    <a:p>
                      <a:pPr marL="285750" indent="-285750">
                        <a:buFont typeface="Arial" panose="020B0604020202020204" pitchFamily="34" charset="0"/>
                        <a:buChar char="•"/>
                      </a:pPr>
                      <a:r>
                        <a:rPr lang="fr-CA" dirty="0"/>
                        <a:t>Alignement statique-dynamique</a:t>
                      </a:r>
                    </a:p>
                    <a:p>
                      <a:pPr marL="285750" indent="-285750">
                        <a:buFont typeface="Arial" panose="020B0604020202020204" pitchFamily="34" charset="0"/>
                        <a:buChar char="•"/>
                      </a:pPr>
                      <a:r>
                        <a:rPr lang="fr-CA" dirty="0"/>
                        <a:t>Livraison et enseignement à la PA</a:t>
                      </a:r>
                    </a:p>
                  </a:txBody>
                  <a:tcPr/>
                </a:tc>
                <a:extLst>
                  <a:ext uri="{0D108BD9-81ED-4DB2-BD59-A6C34878D82A}">
                    <a16:rowId xmlns:a16="http://schemas.microsoft.com/office/drawing/2014/main" val="354269275"/>
                  </a:ext>
                </a:extLst>
              </a:tr>
            </a:tbl>
          </a:graphicData>
        </a:graphic>
      </p:graphicFrame>
    </p:spTree>
    <p:extLst>
      <p:ext uri="{BB962C8B-B14F-4D97-AF65-F5344CB8AC3E}">
        <p14:creationId xmlns:p14="http://schemas.microsoft.com/office/powerpoint/2010/main" val="166225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F0CA508-702D-7DC2-D5EC-AD4DD8E2FBAF}"/>
              </a:ext>
            </a:extLst>
          </p:cNvPr>
          <p:cNvSpPr>
            <a:spLocks noGrp="1"/>
          </p:cNvSpPr>
          <p:nvPr>
            <p:ph type="body" idx="1"/>
          </p:nvPr>
        </p:nvSpPr>
        <p:spPr>
          <a:xfrm>
            <a:off x="1224744" y="908720"/>
            <a:ext cx="6694512" cy="1944216"/>
          </a:xfrm>
        </p:spPr>
        <p:txBody>
          <a:bodyPr>
            <a:normAutofit/>
          </a:bodyPr>
          <a:lstStyle/>
          <a:p>
            <a:pPr algn="ctr"/>
            <a:r>
              <a:rPr lang="fr-CA" dirty="0"/>
              <a:t>Principaux </a:t>
            </a:r>
          </a:p>
          <a:p>
            <a:pPr algn="ctr"/>
            <a:r>
              <a:rPr lang="fr-CA" dirty="0"/>
              <a:t>articles réglementaires et allègements</a:t>
            </a:r>
          </a:p>
        </p:txBody>
      </p:sp>
    </p:spTree>
    <p:extLst>
      <p:ext uri="{BB962C8B-B14F-4D97-AF65-F5344CB8AC3E}">
        <p14:creationId xmlns:p14="http://schemas.microsoft.com/office/powerpoint/2010/main" val="1873781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3F46EF5-2E8B-C1FE-0B06-8B71EFB05C93}"/>
              </a:ext>
            </a:extLst>
          </p:cNvPr>
          <p:cNvSpPr>
            <a:spLocks noGrp="1"/>
          </p:cNvSpPr>
          <p:nvPr>
            <p:ph type="body" idx="1"/>
          </p:nvPr>
        </p:nvSpPr>
        <p:spPr>
          <a:xfrm>
            <a:off x="685800" y="2132856"/>
            <a:ext cx="7772400" cy="1601865"/>
          </a:xfrm>
        </p:spPr>
        <p:txBody>
          <a:bodyPr>
            <a:normAutofit/>
          </a:bodyPr>
          <a:lstStyle/>
          <a:p>
            <a:pPr algn="ctr"/>
            <a:r>
              <a:rPr lang="fr-CA" sz="4800" dirty="0"/>
              <a:t>Tenue de dossier</a:t>
            </a:r>
          </a:p>
        </p:txBody>
      </p:sp>
    </p:spTree>
    <p:extLst>
      <p:ext uri="{BB962C8B-B14F-4D97-AF65-F5344CB8AC3E}">
        <p14:creationId xmlns:p14="http://schemas.microsoft.com/office/powerpoint/2010/main" val="31368647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F6978F6-B907-D7D0-926C-FE05071CBBEF}"/>
              </a:ext>
            </a:extLst>
          </p:cNvPr>
          <p:cNvSpPr>
            <a:spLocks noGrp="1"/>
          </p:cNvSpPr>
          <p:nvPr>
            <p:ph type="title"/>
          </p:nvPr>
        </p:nvSpPr>
        <p:spPr>
          <a:xfrm>
            <a:off x="457200" y="118253"/>
            <a:ext cx="5338936" cy="720000"/>
          </a:xfrm>
        </p:spPr>
        <p:txBody>
          <a:bodyPr/>
          <a:lstStyle/>
          <a:p>
            <a:r>
              <a:rPr lang="fr-CA" dirty="0"/>
              <a:t>Documentation</a:t>
            </a:r>
          </a:p>
        </p:txBody>
      </p:sp>
      <p:graphicFrame>
        <p:nvGraphicFramePr>
          <p:cNvPr id="2" name="Espace réservé du contenu 1">
            <a:extLst>
              <a:ext uri="{FF2B5EF4-FFF2-40B4-BE49-F238E27FC236}">
                <a16:creationId xmlns:a16="http://schemas.microsoft.com/office/drawing/2014/main" id="{0CE6DC85-6DCB-3686-AE5F-5826BEC3FDFA}"/>
              </a:ext>
            </a:extLst>
          </p:cNvPr>
          <p:cNvGraphicFramePr>
            <a:graphicFrameLocks noGrp="1"/>
          </p:cNvGraphicFramePr>
          <p:nvPr>
            <p:ph idx="1"/>
            <p:extLst>
              <p:ext uri="{D42A27DB-BD31-4B8C-83A1-F6EECF244321}">
                <p14:modId xmlns:p14="http://schemas.microsoft.com/office/powerpoint/2010/main" val="4076860484"/>
              </p:ext>
            </p:extLst>
          </p:nvPr>
        </p:nvGraphicFramePr>
        <p:xfrm>
          <a:off x="457200" y="692696"/>
          <a:ext cx="822960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24286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1F6B997-5977-604B-91AA-5F534E80F761}"/>
              </a:ext>
            </a:extLst>
          </p:cNvPr>
          <p:cNvSpPr>
            <a:spLocks noGrp="1"/>
          </p:cNvSpPr>
          <p:nvPr>
            <p:ph type="title"/>
          </p:nvPr>
        </p:nvSpPr>
        <p:spPr/>
        <p:txBody>
          <a:bodyPr>
            <a:normAutofit fontScale="90000"/>
          </a:bodyPr>
          <a:lstStyle/>
          <a:p>
            <a:r>
              <a:rPr lang="fr-CA"/>
              <a:t>Contenu du rapport du professionnel </a:t>
            </a:r>
            <a:r>
              <a:rPr lang="fr-CA" sz="2700" b="0"/>
              <a:t>(art. 30 RASDP)</a:t>
            </a:r>
            <a:endParaRPr lang="fr-CA" b="0"/>
          </a:p>
        </p:txBody>
      </p:sp>
      <p:graphicFrame>
        <p:nvGraphicFramePr>
          <p:cNvPr id="7" name="Espace réservé du contenu 6">
            <a:extLst>
              <a:ext uri="{FF2B5EF4-FFF2-40B4-BE49-F238E27FC236}">
                <a16:creationId xmlns:a16="http://schemas.microsoft.com/office/drawing/2014/main" id="{4CDFE747-D943-55A4-CF8D-C05D3D7C518C}"/>
              </a:ext>
            </a:extLst>
          </p:cNvPr>
          <p:cNvGraphicFramePr>
            <a:graphicFrameLocks noGrp="1"/>
          </p:cNvGraphicFramePr>
          <p:nvPr>
            <p:ph idx="1"/>
            <p:extLst>
              <p:ext uri="{D42A27DB-BD31-4B8C-83A1-F6EECF244321}">
                <p14:modId xmlns:p14="http://schemas.microsoft.com/office/powerpoint/2010/main" val="4245041378"/>
              </p:ext>
            </p:extLst>
          </p:nvPr>
        </p:nvGraphicFramePr>
        <p:xfrm>
          <a:off x="457200" y="1484652"/>
          <a:ext cx="8229600" cy="4176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306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1F6B997-5977-604B-91AA-5F534E80F761}"/>
              </a:ext>
            </a:extLst>
          </p:cNvPr>
          <p:cNvSpPr>
            <a:spLocks noGrp="1"/>
          </p:cNvSpPr>
          <p:nvPr>
            <p:ph type="title"/>
          </p:nvPr>
        </p:nvSpPr>
        <p:spPr>
          <a:xfrm>
            <a:off x="457200" y="404744"/>
            <a:ext cx="5987008" cy="720000"/>
          </a:xfrm>
        </p:spPr>
        <p:txBody>
          <a:bodyPr>
            <a:normAutofit/>
          </a:bodyPr>
          <a:lstStyle/>
          <a:p>
            <a:r>
              <a:rPr lang="fr-CA" dirty="0"/>
              <a:t>Devis techniques</a:t>
            </a:r>
          </a:p>
        </p:txBody>
      </p:sp>
      <p:graphicFrame>
        <p:nvGraphicFramePr>
          <p:cNvPr id="7" name="Espace réservé du contenu 6">
            <a:extLst>
              <a:ext uri="{FF2B5EF4-FFF2-40B4-BE49-F238E27FC236}">
                <a16:creationId xmlns:a16="http://schemas.microsoft.com/office/drawing/2014/main" id="{4CDFE747-D943-55A4-CF8D-C05D3D7C518C}"/>
              </a:ext>
            </a:extLst>
          </p:cNvPr>
          <p:cNvGraphicFramePr>
            <a:graphicFrameLocks noGrp="1"/>
          </p:cNvGraphicFramePr>
          <p:nvPr>
            <p:ph idx="1"/>
            <p:extLst>
              <p:ext uri="{D42A27DB-BD31-4B8C-83A1-F6EECF244321}">
                <p14:modId xmlns:p14="http://schemas.microsoft.com/office/powerpoint/2010/main" val="2926971813"/>
              </p:ext>
            </p:extLst>
          </p:nvPr>
        </p:nvGraphicFramePr>
        <p:xfrm>
          <a:off x="459525" y="1128038"/>
          <a:ext cx="8229600" cy="4677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9455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889233C-3F0F-A5FA-8FA9-4A9F276C11FB}"/>
              </a:ext>
            </a:extLst>
          </p:cNvPr>
          <p:cNvSpPr>
            <a:spLocks noGrp="1"/>
          </p:cNvSpPr>
          <p:nvPr>
            <p:ph type="title"/>
          </p:nvPr>
        </p:nvSpPr>
        <p:spPr>
          <a:xfrm>
            <a:off x="457200" y="260648"/>
            <a:ext cx="6131024" cy="720000"/>
          </a:xfrm>
        </p:spPr>
        <p:txBody>
          <a:bodyPr>
            <a:normAutofit fontScale="90000"/>
          </a:bodyPr>
          <a:lstStyle/>
          <a:p>
            <a:r>
              <a:rPr lang="fr-CA" dirty="0"/>
              <a:t>Formulaire 4146 ou document équivalent</a:t>
            </a:r>
          </a:p>
        </p:txBody>
      </p:sp>
      <p:graphicFrame>
        <p:nvGraphicFramePr>
          <p:cNvPr id="6" name="Espace réservé du contenu 5">
            <a:extLst>
              <a:ext uri="{FF2B5EF4-FFF2-40B4-BE49-F238E27FC236}">
                <a16:creationId xmlns:a16="http://schemas.microsoft.com/office/drawing/2014/main" id="{6B35C178-7B43-41D8-8D65-320D7C676401}"/>
              </a:ext>
            </a:extLst>
          </p:cNvPr>
          <p:cNvGraphicFramePr>
            <a:graphicFrameLocks noGrp="1"/>
          </p:cNvGraphicFramePr>
          <p:nvPr>
            <p:ph idx="1"/>
            <p:extLst>
              <p:ext uri="{D42A27DB-BD31-4B8C-83A1-F6EECF244321}">
                <p14:modId xmlns:p14="http://schemas.microsoft.com/office/powerpoint/2010/main" val="1318121201"/>
              </p:ext>
            </p:extLst>
          </p:nvPr>
        </p:nvGraphicFramePr>
        <p:xfrm>
          <a:off x="457200" y="1138157"/>
          <a:ext cx="822960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17159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D42F7F-835C-1605-0081-CA5539A3B8B5}"/>
              </a:ext>
            </a:extLst>
          </p:cNvPr>
          <p:cNvSpPr>
            <a:spLocks noGrp="1"/>
          </p:cNvSpPr>
          <p:nvPr>
            <p:ph type="title"/>
          </p:nvPr>
        </p:nvSpPr>
        <p:spPr>
          <a:xfrm>
            <a:off x="452304" y="116752"/>
            <a:ext cx="8075240" cy="720000"/>
          </a:xfrm>
        </p:spPr>
        <p:txBody>
          <a:bodyPr>
            <a:normAutofit fontScale="90000"/>
          </a:bodyPr>
          <a:lstStyle/>
          <a:p>
            <a:r>
              <a:rPr lang="fr-CA" dirty="0"/>
              <a:t>Formulaire 4146 ou équivalent - Informations requises </a:t>
            </a:r>
          </a:p>
        </p:txBody>
      </p:sp>
      <p:graphicFrame>
        <p:nvGraphicFramePr>
          <p:cNvPr id="4" name="Espace réservé du contenu 3">
            <a:extLst>
              <a:ext uri="{FF2B5EF4-FFF2-40B4-BE49-F238E27FC236}">
                <a16:creationId xmlns:a16="http://schemas.microsoft.com/office/drawing/2014/main" id="{B8A9FE8C-9268-01E6-07B2-E88AE74870E5}"/>
              </a:ext>
            </a:extLst>
          </p:cNvPr>
          <p:cNvGraphicFramePr>
            <a:graphicFrameLocks noGrp="1"/>
          </p:cNvGraphicFramePr>
          <p:nvPr>
            <p:ph idx="1"/>
            <p:extLst>
              <p:ext uri="{D42A27DB-BD31-4B8C-83A1-F6EECF244321}">
                <p14:modId xmlns:p14="http://schemas.microsoft.com/office/powerpoint/2010/main" val="1892700889"/>
              </p:ext>
            </p:extLst>
          </p:nvPr>
        </p:nvGraphicFramePr>
        <p:xfrm>
          <a:off x="462096" y="836752"/>
          <a:ext cx="8229600" cy="518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0523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F6978F6-B907-D7D0-926C-FE05071CBBEF}"/>
              </a:ext>
            </a:extLst>
          </p:cNvPr>
          <p:cNvSpPr>
            <a:spLocks noGrp="1"/>
          </p:cNvSpPr>
          <p:nvPr>
            <p:ph type="title"/>
          </p:nvPr>
        </p:nvSpPr>
        <p:spPr>
          <a:xfrm>
            <a:off x="457200" y="404744"/>
            <a:ext cx="7715200" cy="720000"/>
          </a:xfrm>
        </p:spPr>
        <p:txBody>
          <a:bodyPr>
            <a:normAutofit fontScale="90000"/>
          </a:bodyPr>
          <a:lstStyle/>
          <a:p>
            <a:r>
              <a:rPr lang="fr-CA" dirty="0"/>
              <a:t>Demandes de renseignements complémentaires (DMR) ou préavis de décision émis par les contrôles</a:t>
            </a:r>
          </a:p>
        </p:txBody>
      </p:sp>
      <p:graphicFrame>
        <p:nvGraphicFramePr>
          <p:cNvPr id="2" name="Espace réservé du contenu 1">
            <a:extLst>
              <a:ext uri="{FF2B5EF4-FFF2-40B4-BE49-F238E27FC236}">
                <a16:creationId xmlns:a16="http://schemas.microsoft.com/office/drawing/2014/main" id="{4AFACD07-9150-2737-7A36-B854D9CD3020}"/>
              </a:ext>
            </a:extLst>
          </p:cNvPr>
          <p:cNvGraphicFramePr>
            <a:graphicFrameLocks noGrp="1"/>
          </p:cNvGraphicFramePr>
          <p:nvPr>
            <p:ph idx="1"/>
            <p:extLst>
              <p:ext uri="{D42A27DB-BD31-4B8C-83A1-F6EECF244321}">
                <p14:modId xmlns:p14="http://schemas.microsoft.com/office/powerpoint/2010/main" val="3151901405"/>
              </p:ext>
            </p:extLst>
          </p:nvPr>
        </p:nvGraphicFramePr>
        <p:xfrm>
          <a:off x="457200" y="1556792"/>
          <a:ext cx="822960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80261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3F46EF5-2E8B-C1FE-0B06-8B71EFB05C93}"/>
              </a:ext>
            </a:extLst>
          </p:cNvPr>
          <p:cNvSpPr>
            <a:spLocks noGrp="1"/>
          </p:cNvSpPr>
          <p:nvPr>
            <p:ph type="body" idx="1"/>
          </p:nvPr>
        </p:nvSpPr>
        <p:spPr>
          <a:xfrm>
            <a:off x="685800" y="2132856"/>
            <a:ext cx="7772400" cy="1601865"/>
          </a:xfrm>
        </p:spPr>
        <p:txBody>
          <a:bodyPr>
            <a:normAutofit/>
          </a:bodyPr>
          <a:lstStyle/>
          <a:p>
            <a:pPr algn="ctr"/>
            <a:r>
              <a:rPr lang="fr-CA" sz="4800" dirty="0"/>
              <a:t>Informations générales</a:t>
            </a:r>
          </a:p>
        </p:txBody>
      </p:sp>
    </p:spTree>
    <p:extLst>
      <p:ext uri="{BB962C8B-B14F-4D97-AF65-F5344CB8AC3E}">
        <p14:creationId xmlns:p14="http://schemas.microsoft.com/office/powerpoint/2010/main" val="1902735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A4786F-78A8-5F6E-A684-33A95D1B01D2}"/>
              </a:ext>
            </a:extLst>
          </p:cNvPr>
          <p:cNvSpPr>
            <a:spLocks noGrp="1"/>
          </p:cNvSpPr>
          <p:nvPr>
            <p:ph type="title"/>
          </p:nvPr>
        </p:nvSpPr>
        <p:spPr/>
        <p:txBody>
          <a:bodyPr>
            <a:normAutofit/>
          </a:bodyPr>
          <a:lstStyle/>
          <a:p>
            <a:r>
              <a:rPr lang="fr-CA" dirty="0"/>
              <a:t>Premier agent payeur</a:t>
            </a:r>
          </a:p>
        </p:txBody>
      </p:sp>
      <p:graphicFrame>
        <p:nvGraphicFramePr>
          <p:cNvPr id="5" name="Espace réservé du contenu 4">
            <a:extLst>
              <a:ext uri="{FF2B5EF4-FFF2-40B4-BE49-F238E27FC236}">
                <a16:creationId xmlns:a16="http://schemas.microsoft.com/office/drawing/2014/main" id="{CED593CE-0B66-1F10-C319-699402C7A823}"/>
              </a:ext>
            </a:extLst>
          </p:cNvPr>
          <p:cNvGraphicFramePr>
            <a:graphicFrameLocks noGrp="1"/>
          </p:cNvGraphicFramePr>
          <p:nvPr>
            <p:ph idx="1"/>
            <p:extLst>
              <p:ext uri="{D42A27DB-BD31-4B8C-83A1-F6EECF244321}">
                <p14:modId xmlns:p14="http://schemas.microsoft.com/office/powerpoint/2010/main" val="3371616381"/>
              </p:ext>
            </p:extLst>
          </p:nvPr>
        </p:nvGraphicFramePr>
        <p:xfrm>
          <a:off x="457200" y="1556528"/>
          <a:ext cx="8229600" cy="3456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15456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938D9CA-29A3-184D-EA19-626EB85A3738}"/>
              </a:ext>
            </a:extLst>
          </p:cNvPr>
          <p:cNvSpPr>
            <a:spLocks noGrp="1"/>
          </p:cNvSpPr>
          <p:nvPr>
            <p:ph type="title"/>
          </p:nvPr>
        </p:nvSpPr>
        <p:spPr>
          <a:xfrm>
            <a:off x="457200" y="260648"/>
            <a:ext cx="8507288" cy="950993"/>
          </a:xfrm>
        </p:spPr>
        <p:txBody>
          <a:bodyPr>
            <a:normAutofit/>
          </a:bodyPr>
          <a:lstStyle/>
          <a:p>
            <a:r>
              <a:rPr lang="fr-CA" dirty="0"/>
              <a:t>SAAQ VS RAMQ </a:t>
            </a:r>
            <a:br>
              <a:rPr lang="fr-CA" dirty="0"/>
            </a:br>
            <a:r>
              <a:rPr lang="fr-CA" sz="2000" b="0"/>
              <a:t>(</a:t>
            </a:r>
            <a:r>
              <a:rPr lang="fr-CA" sz="2000" b="0">
                <a:solidFill>
                  <a:srgbClr val="2D2E83"/>
                </a:solidFill>
              </a:rPr>
              <a:t>Guide de facturation, section 5.3.13 RAMQ premier payeur)</a:t>
            </a:r>
            <a:endParaRPr lang="fr-CA" sz="2000" b="0"/>
          </a:p>
        </p:txBody>
      </p:sp>
      <p:graphicFrame>
        <p:nvGraphicFramePr>
          <p:cNvPr id="7" name="Espace réservé du contenu 6">
            <a:extLst>
              <a:ext uri="{FF2B5EF4-FFF2-40B4-BE49-F238E27FC236}">
                <a16:creationId xmlns:a16="http://schemas.microsoft.com/office/drawing/2014/main" id="{C082A528-9AE4-D1B1-E1A4-F19228CB5F02}"/>
              </a:ext>
            </a:extLst>
          </p:cNvPr>
          <p:cNvGraphicFramePr>
            <a:graphicFrameLocks noGrp="1"/>
          </p:cNvGraphicFramePr>
          <p:nvPr>
            <p:ph idx="1"/>
            <p:extLst>
              <p:ext uri="{D42A27DB-BD31-4B8C-83A1-F6EECF244321}">
                <p14:modId xmlns:p14="http://schemas.microsoft.com/office/powerpoint/2010/main" val="664665156"/>
              </p:ext>
            </p:extLst>
          </p:nvPr>
        </p:nvGraphicFramePr>
        <p:xfrm>
          <a:off x="457200" y="1211641"/>
          <a:ext cx="8229600" cy="4881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629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81BA7B-ED58-402A-FB50-76FD4B95A51C}"/>
              </a:ext>
            </a:extLst>
          </p:cNvPr>
          <p:cNvSpPr>
            <a:spLocks noGrp="1"/>
          </p:cNvSpPr>
          <p:nvPr>
            <p:ph type="title"/>
          </p:nvPr>
        </p:nvSpPr>
        <p:spPr>
          <a:xfrm>
            <a:off x="457200" y="404744"/>
            <a:ext cx="6059016" cy="720000"/>
          </a:xfrm>
        </p:spPr>
        <p:txBody>
          <a:bodyPr>
            <a:normAutofit fontScale="90000"/>
          </a:bodyPr>
          <a:lstStyle/>
          <a:p>
            <a:r>
              <a:rPr lang="fr-CH" altLang="fr-FR" sz="2800" dirty="0"/>
              <a:t>Appareils assurés en vertu de la LAM </a:t>
            </a:r>
            <a:br>
              <a:rPr lang="fr-CH" altLang="fr-FR" sz="2800" dirty="0"/>
            </a:br>
            <a:r>
              <a:rPr lang="fr-CH" altLang="fr-FR" sz="2200" b="0" dirty="0"/>
              <a:t>(art. 1 et 2 RASDP)</a:t>
            </a:r>
            <a:endParaRPr lang="fr-CA" b="0" dirty="0"/>
          </a:p>
        </p:txBody>
      </p:sp>
      <p:graphicFrame>
        <p:nvGraphicFramePr>
          <p:cNvPr id="3" name="Espace réservé du contenu 2">
            <a:extLst>
              <a:ext uri="{FF2B5EF4-FFF2-40B4-BE49-F238E27FC236}">
                <a16:creationId xmlns:a16="http://schemas.microsoft.com/office/drawing/2014/main" id="{A288219D-5FC1-0E8B-1940-D385E9118753}"/>
              </a:ext>
            </a:extLst>
          </p:cNvPr>
          <p:cNvGraphicFramePr>
            <a:graphicFrameLocks noGrp="1"/>
          </p:cNvGraphicFramePr>
          <p:nvPr>
            <p:ph idx="1"/>
            <p:extLst>
              <p:ext uri="{D42A27DB-BD31-4B8C-83A1-F6EECF244321}">
                <p14:modId xmlns:p14="http://schemas.microsoft.com/office/powerpoint/2010/main" val="1061537546"/>
              </p:ext>
            </p:extLst>
          </p:nvPr>
        </p:nvGraphicFramePr>
        <p:xfrm>
          <a:off x="427089" y="1556792"/>
          <a:ext cx="822960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65382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États de compte (E/C)</a:t>
            </a:r>
          </a:p>
        </p:txBody>
      </p:sp>
      <p:graphicFrame>
        <p:nvGraphicFramePr>
          <p:cNvPr id="6" name="Espace réservé du contenu 5">
            <a:extLst>
              <a:ext uri="{FF2B5EF4-FFF2-40B4-BE49-F238E27FC236}">
                <a16:creationId xmlns:a16="http://schemas.microsoft.com/office/drawing/2014/main" id="{756F5B83-6A0D-D4B8-9696-DFCB361B0F65}"/>
              </a:ext>
            </a:extLst>
          </p:cNvPr>
          <p:cNvGraphicFramePr>
            <a:graphicFrameLocks noGrp="1"/>
          </p:cNvGraphicFramePr>
          <p:nvPr>
            <p:ph idx="1"/>
            <p:extLst>
              <p:ext uri="{D42A27DB-BD31-4B8C-83A1-F6EECF244321}">
                <p14:modId xmlns:p14="http://schemas.microsoft.com/office/powerpoint/2010/main" val="4224528009"/>
              </p:ext>
            </p:extLst>
          </p:nvPr>
        </p:nvGraphicFramePr>
        <p:xfrm>
          <a:off x="457200" y="1196752"/>
          <a:ext cx="822960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18619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987F4B-AE3A-2C21-D874-E9B1356EC179}"/>
              </a:ext>
            </a:extLst>
          </p:cNvPr>
          <p:cNvSpPr>
            <a:spLocks noGrp="1"/>
          </p:cNvSpPr>
          <p:nvPr>
            <p:ph type="title"/>
          </p:nvPr>
        </p:nvSpPr>
        <p:spPr>
          <a:xfrm>
            <a:off x="457200" y="404744"/>
            <a:ext cx="7139136" cy="720000"/>
          </a:xfrm>
        </p:spPr>
        <p:txBody>
          <a:bodyPr>
            <a:normAutofit fontScale="90000"/>
          </a:bodyPr>
          <a:lstStyle/>
          <a:p>
            <a:r>
              <a:rPr lang="fr-CA" sz="3100" dirty="0"/>
              <a:t>Rendez-vous téléphonique ou Teams</a:t>
            </a:r>
            <a:r>
              <a:rPr lang="fr-CA" dirty="0"/>
              <a:t/>
            </a:r>
            <a:br>
              <a:rPr lang="fr-CA" dirty="0"/>
            </a:br>
            <a:r>
              <a:rPr lang="fr-CA" sz="1800" b="0" dirty="0"/>
              <a:t>(Guide de facturation ASDP - section 5.7 - Pour de l’assistance ou des questions)</a:t>
            </a:r>
          </a:p>
        </p:txBody>
      </p:sp>
      <p:graphicFrame>
        <p:nvGraphicFramePr>
          <p:cNvPr id="4" name="Espace réservé du contenu 3">
            <a:extLst>
              <a:ext uri="{FF2B5EF4-FFF2-40B4-BE49-F238E27FC236}">
                <a16:creationId xmlns:a16="http://schemas.microsoft.com/office/drawing/2014/main" id="{D497435D-5B4D-33B4-3717-CC1A8418E67B}"/>
              </a:ext>
            </a:extLst>
          </p:cNvPr>
          <p:cNvGraphicFramePr>
            <a:graphicFrameLocks noGrp="1"/>
          </p:cNvGraphicFramePr>
          <p:nvPr>
            <p:ph idx="1"/>
            <p:extLst>
              <p:ext uri="{D42A27DB-BD31-4B8C-83A1-F6EECF244321}">
                <p14:modId xmlns:p14="http://schemas.microsoft.com/office/powerpoint/2010/main" val="453749641"/>
              </p:ext>
            </p:extLst>
          </p:nvPr>
        </p:nvGraphicFramePr>
        <p:xfrm>
          <a:off x="503548" y="1268761"/>
          <a:ext cx="82296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id="{EB224D75-F2CC-A9E1-014B-C90CC484C1A1}"/>
              </a:ext>
            </a:extLst>
          </p:cNvPr>
          <p:cNvSpPr txBox="1"/>
          <p:nvPr/>
        </p:nvSpPr>
        <p:spPr>
          <a:xfrm>
            <a:off x="503548" y="5388024"/>
            <a:ext cx="8136904" cy="400110"/>
          </a:xfrm>
          <a:prstGeom prst="rect">
            <a:avLst/>
          </a:prstGeom>
          <a:noFill/>
        </p:spPr>
        <p:txBody>
          <a:bodyPr wrap="square" rtlCol="0">
            <a:spAutoFit/>
          </a:bodyPr>
          <a:lstStyle/>
          <a:p>
            <a:pPr lvl="0"/>
            <a:r>
              <a:rPr lang="fr-CA" sz="2000" b="1" baseline="0" dirty="0">
                <a:solidFill>
                  <a:srgbClr val="2D2E83"/>
                </a:solidFill>
              </a:rPr>
              <a:t>Ligne contrôle : </a:t>
            </a:r>
            <a:r>
              <a:rPr lang="fr-CA" sz="2000" baseline="0" dirty="0">
                <a:solidFill>
                  <a:srgbClr val="2D2E83"/>
                </a:solidFill>
              </a:rPr>
              <a:t>se référer au numéro inscrit dans les lettres. </a:t>
            </a:r>
            <a:endParaRPr lang="fr-CA" sz="2000" dirty="0">
              <a:solidFill>
                <a:srgbClr val="2D2E83"/>
              </a:solidFill>
            </a:endParaRPr>
          </a:p>
        </p:txBody>
      </p:sp>
    </p:spTree>
    <p:extLst>
      <p:ext uri="{BB962C8B-B14F-4D97-AF65-F5344CB8AC3E}">
        <p14:creationId xmlns:p14="http://schemas.microsoft.com/office/powerpoint/2010/main" val="34557731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FBA91AF-87BD-0947-6BC2-EDF3361EC29F}"/>
              </a:ext>
            </a:extLst>
          </p:cNvPr>
          <p:cNvSpPr>
            <a:spLocks noGrp="1"/>
          </p:cNvSpPr>
          <p:nvPr>
            <p:ph type="title"/>
          </p:nvPr>
        </p:nvSpPr>
        <p:spPr>
          <a:xfrm>
            <a:off x="457200" y="188640"/>
            <a:ext cx="5338936" cy="720000"/>
          </a:xfrm>
        </p:spPr>
        <p:txBody>
          <a:bodyPr anchor="ctr">
            <a:normAutofit/>
          </a:bodyPr>
          <a:lstStyle/>
          <a:p>
            <a:r>
              <a:rPr lang="fr-CA" dirty="0"/>
              <a:t>Vos outils de référence</a:t>
            </a:r>
          </a:p>
        </p:txBody>
      </p:sp>
      <p:graphicFrame>
        <p:nvGraphicFramePr>
          <p:cNvPr id="7" name="Espace réservé du contenu 4">
            <a:extLst>
              <a:ext uri="{FF2B5EF4-FFF2-40B4-BE49-F238E27FC236}">
                <a16:creationId xmlns:a16="http://schemas.microsoft.com/office/drawing/2014/main" id="{D0A3A4CF-056D-BA0F-E989-DC37F4EE00D2}"/>
              </a:ext>
            </a:extLst>
          </p:cNvPr>
          <p:cNvGraphicFramePr>
            <a:graphicFrameLocks noGrp="1"/>
          </p:cNvGraphicFramePr>
          <p:nvPr>
            <p:ph idx="1"/>
            <p:extLst>
              <p:ext uri="{D42A27DB-BD31-4B8C-83A1-F6EECF244321}">
                <p14:modId xmlns:p14="http://schemas.microsoft.com/office/powerpoint/2010/main" val="3475276357"/>
              </p:ext>
            </p:extLst>
          </p:nvPr>
        </p:nvGraphicFramePr>
        <p:xfrm>
          <a:off x="457200" y="980728"/>
          <a:ext cx="822960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A59BC6F4-EB43-5322-7B14-F43A9C469C01}"/>
              </a:ext>
            </a:extLst>
          </p:cNvPr>
          <p:cNvSpPr txBox="1"/>
          <p:nvPr/>
        </p:nvSpPr>
        <p:spPr>
          <a:xfrm>
            <a:off x="457200" y="5589240"/>
            <a:ext cx="7355160" cy="369332"/>
          </a:xfrm>
          <a:prstGeom prst="rect">
            <a:avLst/>
          </a:prstGeom>
          <a:noFill/>
        </p:spPr>
        <p:txBody>
          <a:bodyPr wrap="square">
            <a:spAutoFit/>
          </a:bodyPr>
          <a:lstStyle/>
          <a:p>
            <a:pPr lvl="0"/>
            <a:r>
              <a:rPr lang="fr-CA" baseline="0" dirty="0"/>
              <a:t>* </a:t>
            </a:r>
            <a:r>
              <a:rPr lang="fr-CA" baseline="0"/>
              <a:t>Versions</a:t>
            </a:r>
            <a:r>
              <a:rPr lang="fr-CA" baseline="0" dirty="0"/>
              <a:t> antérieures du Tarif disponibles sous la </a:t>
            </a:r>
            <a:r>
              <a:rPr lang="fr-CA" baseline="0"/>
              <a:t>version</a:t>
            </a:r>
            <a:r>
              <a:rPr lang="fr-CA" baseline="0" dirty="0"/>
              <a:t> à jour</a:t>
            </a:r>
            <a:endParaRPr lang="fr-CA" dirty="0"/>
          </a:p>
        </p:txBody>
      </p:sp>
    </p:spTree>
    <p:extLst>
      <p:ext uri="{BB962C8B-B14F-4D97-AF65-F5344CB8AC3E}">
        <p14:creationId xmlns:p14="http://schemas.microsoft.com/office/powerpoint/2010/main" val="34518758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694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A76695-D69E-6D4F-6DC6-17B9B20D0147}"/>
              </a:ext>
            </a:extLst>
          </p:cNvPr>
          <p:cNvSpPr>
            <a:spLocks noGrp="1"/>
          </p:cNvSpPr>
          <p:nvPr>
            <p:ph type="title"/>
          </p:nvPr>
        </p:nvSpPr>
        <p:spPr/>
        <p:txBody>
          <a:bodyPr/>
          <a:lstStyle/>
          <a:p>
            <a:r>
              <a:rPr lang="fr-CA" dirty="0"/>
              <a:t>Présentation du Tarif ASDP</a:t>
            </a:r>
          </a:p>
        </p:txBody>
      </p:sp>
      <p:pic>
        <p:nvPicPr>
          <p:cNvPr id="5" name="Espace réservé du contenu 4">
            <a:extLst>
              <a:ext uri="{FF2B5EF4-FFF2-40B4-BE49-F238E27FC236}">
                <a16:creationId xmlns:a16="http://schemas.microsoft.com/office/drawing/2014/main" id="{80442B8D-FE58-CE5E-F574-683C52F41BD3}"/>
              </a:ext>
            </a:extLst>
          </p:cNvPr>
          <p:cNvPicPr>
            <a:picLocks noGrp="1" noChangeAspect="1"/>
          </p:cNvPicPr>
          <p:nvPr>
            <p:ph idx="1"/>
          </p:nvPr>
        </p:nvPicPr>
        <p:blipFill>
          <a:blip r:embed="rId3"/>
          <a:stretch>
            <a:fillRect/>
          </a:stretch>
        </p:blipFill>
        <p:spPr>
          <a:xfrm>
            <a:off x="1475656" y="1484784"/>
            <a:ext cx="3600400" cy="4104456"/>
          </a:xfrm>
        </p:spPr>
      </p:pic>
    </p:spTree>
    <p:extLst>
      <p:ext uri="{BB962C8B-B14F-4D97-AF65-F5344CB8AC3E}">
        <p14:creationId xmlns:p14="http://schemas.microsoft.com/office/powerpoint/2010/main" val="3936096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FB6DF6-D065-48C9-8677-9D0DF574CEB2}"/>
              </a:ext>
            </a:extLst>
          </p:cNvPr>
          <p:cNvSpPr>
            <a:spLocks noGrp="1"/>
          </p:cNvSpPr>
          <p:nvPr>
            <p:ph type="title"/>
          </p:nvPr>
        </p:nvSpPr>
        <p:spPr>
          <a:xfrm>
            <a:off x="457200" y="404744"/>
            <a:ext cx="7139136" cy="720000"/>
          </a:xfrm>
        </p:spPr>
        <p:txBody>
          <a:bodyPr/>
          <a:lstStyle/>
          <a:p>
            <a:r>
              <a:rPr lang="fr-CA" dirty="0"/>
              <a:t>Appareil assuré </a:t>
            </a:r>
            <a:r>
              <a:rPr lang="fr-CA" sz="2400" b="0"/>
              <a:t>(art. 4 RASDP)</a:t>
            </a:r>
            <a:endParaRPr lang="fr-CA" b="0" dirty="0"/>
          </a:p>
        </p:txBody>
      </p:sp>
      <p:graphicFrame>
        <p:nvGraphicFramePr>
          <p:cNvPr id="4" name="Espace réservé du contenu 3">
            <a:extLst>
              <a:ext uri="{FF2B5EF4-FFF2-40B4-BE49-F238E27FC236}">
                <a16:creationId xmlns:a16="http://schemas.microsoft.com/office/drawing/2014/main" id="{11C1957F-3941-ECA2-2365-266914D7AEC4}"/>
              </a:ext>
            </a:extLst>
          </p:cNvPr>
          <p:cNvGraphicFramePr>
            <a:graphicFrameLocks noGrp="1"/>
          </p:cNvGraphicFramePr>
          <p:nvPr>
            <p:ph idx="1"/>
            <p:extLst>
              <p:ext uri="{D42A27DB-BD31-4B8C-83A1-F6EECF244321}">
                <p14:modId xmlns:p14="http://schemas.microsoft.com/office/powerpoint/2010/main" val="1548059709"/>
              </p:ext>
            </p:extLst>
          </p:nvPr>
        </p:nvGraphicFramePr>
        <p:xfrm>
          <a:off x="457200" y="1196752"/>
          <a:ext cx="822960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0574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6A950-4880-9F72-CE27-24ACE27D46EE}"/>
              </a:ext>
            </a:extLst>
          </p:cNvPr>
          <p:cNvSpPr>
            <a:spLocks noGrp="1"/>
          </p:cNvSpPr>
          <p:nvPr>
            <p:ph type="title"/>
          </p:nvPr>
        </p:nvSpPr>
        <p:spPr>
          <a:xfrm>
            <a:off x="467544" y="188640"/>
            <a:ext cx="6336704" cy="720000"/>
          </a:xfrm>
        </p:spPr>
        <p:txBody>
          <a:bodyPr>
            <a:normAutofit/>
          </a:bodyPr>
          <a:lstStyle/>
          <a:p>
            <a:r>
              <a:rPr lang="fr-CA" dirty="0"/>
              <a:t>Exemple d’un appareil au Tarif (2140564)</a:t>
            </a:r>
          </a:p>
        </p:txBody>
      </p:sp>
      <p:pic>
        <p:nvPicPr>
          <p:cNvPr id="13" name="Espace réservé du contenu 12">
            <a:extLst>
              <a:ext uri="{FF2B5EF4-FFF2-40B4-BE49-F238E27FC236}">
                <a16:creationId xmlns:a16="http://schemas.microsoft.com/office/drawing/2014/main" id="{A17B7766-90AC-48EC-3DCD-887CF8F7FB0C}"/>
              </a:ext>
            </a:extLst>
          </p:cNvPr>
          <p:cNvPicPr>
            <a:picLocks noGrp="1" noChangeAspect="1"/>
          </p:cNvPicPr>
          <p:nvPr>
            <p:ph idx="1"/>
          </p:nvPr>
        </p:nvPicPr>
        <p:blipFill>
          <a:blip r:embed="rId3"/>
          <a:stretch>
            <a:fillRect/>
          </a:stretch>
        </p:blipFill>
        <p:spPr>
          <a:xfrm>
            <a:off x="1907704" y="764704"/>
            <a:ext cx="5338936" cy="5480887"/>
          </a:xfrm>
        </p:spPr>
      </p:pic>
    </p:spTree>
    <p:extLst>
      <p:ext uri="{BB962C8B-B14F-4D97-AF65-F5344CB8AC3E}">
        <p14:creationId xmlns:p14="http://schemas.microsoft.com/office/powerpoint/2010/main" val="56189612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4400" dirty="0" smtClean="0">
            <a:solidFill>
              <a:srgbClr val="2D2E83"/>
            </a:solidFill>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0F47577888B842B4BDD62313CF09CB" ma:contentTypeVersion="6" ma:contentTypeDescription="Create a new document." ma:contentTypeScope="" ma:versionID="1b07fe72407c25e960b340f61a300f02">
  <xsd:schema xmlns:xsd="http://www.w3.org/2001/XMLSchema" xmlns:xs="http://www.w3.org/2001/XMLSchema" xmlns:p="http://schemas.microsoft.com/office/2006/metadata/properties" xmlns:ns2="b20bb90d-4a93-451c-b892-82c689d253a1" xmlns:ns3="75e074d1-624a-47da-8c83-cff26bc180ab" targetNamespace="http://schemas.microsoft.com/office/2006/metadata/properties" ma:root="true" ma:fieldsID="350f291eac0fb72bbbb7cf84aec65029" ns2:_="" ns3:_="">
    <xsd:import namespace="b20bb90d-4a93-451c-b892-82c689d253a1"/>
    <xsd:import namespace="75e074d1-624a-47da-8c83-cff26bc180a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0bb90d-4a93-451c-b892-82c689d253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e074d1-624a-47da-8c83-cff26bc180a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795CF7-B7F8-4033-9395-84C61AC1924B}">
  <ds:schemaRefs>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purl.org/dc/elements/1.1/"/>
    <ds:schemaRef ds:uri="75e074d1-624a-47da-8c83-cff26bc180ab"/>
    <ds:schemaRef ds:uri="b20bb90d-4a93-451c-b892-82c689d253a1"/>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9A94B413-83D7-4F07-97F4-4DF474193EE0}">
  <ds:schemaRefs>
    <ds:schemaRef ds:uri="75e074d1-624a-47da-8c83-cff26bc180ab"/>
    <ds:schemaRef ds:uri="b20bb90d-4a93-451c-b892-82c689d253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17E9FFD-8503-422E-8CAA-5B36605C75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6994</TotalTime>
  <Words>9181</Words>
  <Application>Microsoft Office PowerPoint</Application>
  <PresentationFormat>Affichage à l'écran (4:3)</PresentationFormat>
  <Paragraphs>896</Paragraphs>
  <Slides>63</Slides>
  <Notes>63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63</vt:i4>
      </vt:variant>
    </vt:vector>
  </HeadingPairs>
  <TitlesOfParts>
    <vt:vector size="72" baseType="lpstr">
      <vt:lpstr>Arial</vt:lpstr>
      <vt:lpstr>Calibri</vt:lpstr>
      <vt:lpstr>Courier New</vt:lpstr>
      <vt:lpstr>Roboto</vt:lpstr>
      <vt:lpstr>Symbol</vt:lpstr>
      <vt:lpstr>Times New Roman</vt:lpstr>
      <vt:lpstr>Wingdings</vt:lpstr>
      <vt:lpstr>Wingdings 3</vt:lpstr>
      <vt:lpstr>Thème Office</vt:lpstr>
      <vt:lpstr>Formation sur le Titre Premier du RASDP destinée aux établissements publics</vt:lpstr>
      <vt:lpstr>Objectifs de la rencontre</vt:lpstr>
      <vt:lpstr>Programme d’appareils suppléant à une déficience physique (ASDP)</vt:lpstr>
      <vt:lpstr>Conditions d’admissibilité</vt:lpstr>
      <vt:lpstr>Présentation PowerPoint</vt:lpstr>
      <vt:lpstr>Appareils assurés en vertu de la LAM  (art. 1 et 2 RASDP)</vt:lpstr>
      <vt:lpstr>Présentation du Tarif ASDP</vt:lpstr>
      <vt:lpstr>Appareil assuré (art. 4 RASDP)</vt:lpstr>
      <vt:lpstr>Exemple d’un appareil au Tarif (2140564)</vt:lpstr>
      <vt:lpstr>Prix au Tarif (art. 5 à 8 du RASDP et Partie III du Tarif)</vt:lpstr>
      <vt:lpstr>Remplacement pour changement de condition physique  (art. 9 RASDP et directive sur les OM)</vt:lpstr>
      <vt:lpstr>Réparation d’une aide attribuée (art. 10 RASDP)</vt:lpstr>
      <vt:lpstr>Composants – garantie 3 mois</vt:lpstr>
      <vt:lpstr>Usage négligent et réparations urgentes (art. 11 RASDP)</vt:lpstr>
      <vt:lpstr>Règle du 80 % (art. 12 RASDP)</vt:lpstr>
      <vt:lpstr>Calculer le coût d’une réparation</vt:lpstr>
      <vt:lpstr>Aide perdue, volée, détruite ou utilisée avec négligence (art. 12 RASDP)</vt:lpstr>
      <vt:lpstr>Port quotidien minimalement requis</vt:lpstr>
      <vt:lpstr>Professionnels autorisés pour l’OM avant le 21 juin 2024 (art. 26 RASDP et allègements)</vt:lpstr>
      <vt:lpstr>Allègement à compter du 21 juin 2024 : Reconnaissance des médecins spécialistes, omnipraticiens et IPS</vt:lpstr>
      <vt:lpstr>Contenu de l’OM (art. 28 RASDP)</vt:lpstr>
      <vt:lpstr>Autres allègements en vigueur</vt:lpstr>
      <vt:lpstr>   Validité de l’OM   </vt:lpstr>
      <vt:lpstr>Validité d’une OM lors d’un remplacement</vt:lpstr>
      <vt:lpstr>Art. 14 RASDP</vt:lpstr>
      <vt:lpstr>Fonctions d’attribution (art. 16 RASDP)</vt:lpstr>
      <vt:lpstr>Travail-Études (art. 16 RASDP et Directive Attribution d’un appareil ou composants additionnels)</vt:lpstr>
      <vt:lpstr>Bas et gaines (art. 17 RASDP)</vt:lpstr>
      <vt:lpstr>Manchons (art. 17 RASDP)</vt:lpstr>
      <vt:lpstr>Doubles emboîtures</vt:lpstr>
      <vt:lpstr>Manchons</vt:lpstr>
      <vt:lpstr>Décès ou changement de condition physique avant livraison (art. 25 RASDP)</vt:lpstr>
      <vt:lpstr>Rapport d’évaluation d’un professionnel (art. 30 RASDP)</vt:lpstr>
      <vt:lpstr>Aides à la marche en CPL vs en appareil  (Directive sur les aides à la marche)</vt:lpstr>
      <vt:lpstr>Demande de considération spéciale (art. 4, 27 et 34.1 RASDP)</vt:lpstr>
      <vt:lpstr>Contenu d’une justification pour une demande en C.S.</vt:lpstr>
      <vt:lpstr>Membres équipe multidisciplinaire (art. 27 et 34.1 RASDP)</vt:lpstr>
      <vt:lpstr>Membres équipe multidisciplinaire - Suite (art. 27 et 34.1 RASDP)</vt:lpstr>
      <vt:lpstr>Remplacement d’un appareil C.S. ou comportant un CPO C.S.</vt:lpstr>
      <vt:lpstr>Présentation PowerPoint</vt:lpstr>
      <vt:lpstr>Bonnes pratiques</vt:lpstr>
      <vt:lpstr>Types de demande </vt:lpstr>
      <vt:lpstr>Prise en charge (DPC)</vt:lpstr>
      <vt:lpstr>Natures de services</vt:lpstr>
      <vt:lpstr>Raisons de remplacement</vt:lpstr>
      <vt:lpstr>Raisons de réparation</vt:lpstr>
      <vt:lpstr>Étriers/surélévations</vt:lpstr>
      <vt:lpstr>Facturation d’une demande en C.S.</vt:lpstr>
      <vt:lpstr>Main-d’œuvre facturable</vt:lpstr>
      <vt:lpstr>Présentation PowerPoint</vt:lpstr>
      <vt:lpstr>Documentation</vt:lpstr>
      <vt:lpstr>Contenu du rapport du professionnel (art. 30 RASDP)</vt:lpstr>
      <vt:lpstr>Devis techniques</vt:lpstr>
      <vt:lpstr>Formulaire 4146 ou document équivalent</vt:lpstr>
      <vt:lpstr>Formulaire 4146 ou équivalent - Informations requises </vt:lpstr>
      <vt:lpstr>Demandes de renseignements complémentaires (DMR) ou préavis de décision émis par les contrôles</vt:lpstr>
      <vt:lpstr>Présentation PowerPoint</vt:lpstr>
      <vt:lpstr>Premier agent payeur</vt:lpstr>
      <vt:lpstr>SAAQ VS RAMQ  (Guide de facturation, section 5.3.13 RAMQ premier payeur)</vt:lpstr>
      <vt:lpstr>États de compte (E/C)</vt:lpstr>
      <vt:lpstr>Rendez-vous téléphonique ou Teams (Guide de facturation ASDP - section 5.7 - Pour de l’assistance ou des questions)</vt:lpstr>
      <vt:lpstr>Vos outils de référence</vt:lpstr>
      <vt:lpstr>Présentation PowerPoint</vt:lpstr>
    </vt:vector>
  </TitlesOfParts>
  <Company>Ministère du Conseil exécutif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Sandoval, Claudia</dc:creator>
  <cp:lastModifiedBy>Edith Boulianne</cp:lastModifiedBy>
  <cp:revision>228</cp:revision>
  <cp:lastPrinted>2024-06-10T17:46:54Z</cp:lastPrinted>
  <dcterms:created xsi:type="dcterms:W3CDTF">2019-02-13T00:05:53Z</dcterms:created>
  <dcterms:modified xsi:type="dcterms:W3CDTF">2024-06-26T00:42:49Z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0x010100900F47577888B842B4BDD62313CF09CB</vt:lpwstr>
  </property>
</Properties>
</file>